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Roboto"/>
      <p:regular r:id="rId19"/>
      <p:bold r:id="rId20"/>
      <p:italic r:id="rId21"/>
      <p:boldItalic r:id="rId22"/>
    </p:embeddedFont>
    <p:embeddedFont>
      <p:font typeface="Candara"/>
      <p:regular r:id="rId23"/>
      <p:bold r:id="rId24"/>
      <p:italic r:id="rId25"/>
      <p:boldItalic r:id="rId26"/>
    </p:embeddedFont>
    <p:embeddedFont>
      <p:font typeface="Merriweather"/>
      <p:regular r:id="rId27"/>
      <p:bold r:id="rId28"/>
      <p:italic r:id="rId29"/>
      <p:boldItalic r:id="rId30"/>
    </p:embeddedFont>
    <p:embeddedFont>
      <p:font typeface="Century Gothic"/>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5" roundtripDataSignature="AMtx7mgfayNfU+KLJ61sN3173fP0MrgQ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Candara-bold.fntdata"/><Relationship Id="rId23" Type="http://schemas.openxmlformats.org/officeDocument/2006/relationships/font" Target="fonts/Candar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ndara-boldItalic.fntdata"/><Relationship Id="rId25" Type="http://schemas.openxmlformats.org/officeDocument/2006/relationships/font" Target="fonts/Candara-italic.fntdata"/><Relationship Id="rId28" Type="http://schemas.openxmlformats.org/officeDocument/2006/relationships/font" Target="fonts/Merriweather-bold.fntdata"/><Relationship Id="rId27" Type="http://schemas.openxmlformats.org/officeDocument/2006/relationships/font" Target="fonts/Merriweather-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erriweather-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Gothic-regular.fntdata"/><Relationship Id="rId30" Type="http://schemas.openxmlformats.org/officeDocument/2006/relationships/font" Target="fonts/Merriweather-boldItalic.fntdata"/><Relationship Id="rId11" Type="http://schemas.openxmlformats.org/officeDocument/2006/relationships/slide" Target="slides/slide6.xml"/><Relationship Id="rId33" Type="http://schemas.openxmlformats.org/officeDocument/2006/relationships/font" Target="fonts/CenturyGothic-italic.fntdata"/><Relationship Id="rId10" Type="http://schemas.openxmlformats.org/officeDocument/2006/relationships/slide" Target="slides/slide5.xml"/><Relationship Id="rId32" Type="http://schemas.openxmlformats.org/officeDocument/2006/relationships/font" Target="fonts/CenturyGothic-bold.fntdata"/><Relationship Id="rId13" Type="http://schemas.openxmlformats.org/officeDocument/2006/relationships/slide" Target="slides/slide8.xml"/><Relationship Id="rId35" Type="http://customschemas.google.com/relationships/presentationmetadata" Target="metadata"/><Relationship Id="rId12" Type="http://schemas.openxmlformats.org/officeDocument/2006/relationships/slide" Target="slides/slide7.xml"/><Relationship Id="rId34" Type="http://schemas.openxmlformats.org/officeDocument/2006/relationships/font" Target="fonts/CenturyGothic-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oboto-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21db58397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21db5839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 name="Google Shape;118;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 name="Google Shape;139;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 name="Shape 12"/>
        <p:cNvGrpSpPr/>
        <p:nvPr/>
      </p:nvGrpSpPr>
      <p:grpSpPr>
        <a:xfrm>
          <a:off x="0" y="0"/>
          <a:ext cx="0" cy="0"/>
          <a:chOff x="0" y="0"/>
          <a:chExt cx="0" cy="0"/>
        </a:xfrm>
      </p:grpSpPr>
      <p:sp>
        <p:nvSpPr>
          <p:cNvPr id="13" name="Google Shape;13;p14"/>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4"/>
          <p:cNvSpPr txBox="1"/>
          <p:nvPr>
            <p:ph idx="1" type="body"/>
          </p:nvPr>
        </p:nvSpPr>
        <p:spPr>
          <a:xfrm>
            <a:off x="1066800" y="2103120"/>
            <a:ext cx="4754880" cy="37490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15" name="Google Shape;15;p14"/>
          <p:cNvSpPr txBox="1"/>
          <p:nvPr>
            <p:ph idx="2" type="body"/>
          </p:nvPr>
        </p:nvSpPr>
        <p:spPr>
          <a:xfrm>
            <a:off x="6370320" y="2103120"/>
            <a:ext cx="4754880" cy="37490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16" name="Google Shape;16;p14"/>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4"/>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4"/>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 name="Shape 90"/>
        <p:cNvGrpSpPr/>
        <p:nvPr/>
      </p:nvGrpSpPr>
      <p:grpSpPr>
        <a:xfrm>
          <a:off x="0" y="0"/>
          <a:ext cx="0" cy="0"/>
          <a:chOff x="0" y="0"/>
          <a:chExt cx="0" cy="0"/>
        </a:xfrm>
      </p:grpSpPr>
      <p:sp>
        <p:nvSpPr>
          <p:cNvPr id="91" name="Google Shape;91;p23"/>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3"/>
          <p:cNvSpPr txBox="1"/>
          <p:nvPr>
            <p:ph idx="1" type="body"/>
          </p:nvPr>
        </p:nvSpPr>
        <p:spPr>
          <a:xfrm rot="5400000">
            <a:off x="4130040" y="-960120"/>
            <a:ext cx="3931920" cy="10058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3" name="Google Shape;93;p23"/>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3"/>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3"/>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6" name="Shape 96"/>
        <p:cNvGrpSpPr/>
        <p:nvPr/>
      </p:nvGrpSpPr>
      <p:grpSpPr>
        <a:xfrm>
          <a:off x="0" y="0"/>
          <a:ext cx="0" cy="0"/>
          <a:chOff x="0" y="0"/>
          <a:chExt cx="0" cy="0"/>
        </a:xfrm>
      </p:grpSpPr>
      <p:sp>
        <p:nvSpPr>
          <p:cNvPr id="97" name="Google Shape;97;p24"/>
          <p:cNvSpPr txBox="1"/>
          <p:nvPr>
            <p:ph type="title"/>
          </p:nvPr>
        </p:nvSpPr>
        <p:spPr>
          <a:xfrm rot="5400000">
            <a:off x="7543800" y="2209800"/>
            <a:ext cx="5257800" cy="2362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4"/>
          <p:cNvSpPr txBox="1"/>
          <p:nvPr>
            <p:ph idx="1" type="body"/>
          </p:nvPr>
        </p:nvSpPr>
        <p:spPr>
          <a:xfrm rot="5400000">
            <a:off x="2247900" y="-647700"/>
            <a:ext cx="5257800" cy="8077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9" name="Google Shape;99;p24"/>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4"/>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4"/>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rgbClr val="B45F06"/>
        </a:solidFill>
      </p:bgPr>
    </p:bg>
    <p:spTree>
      <p:nvGrpSpPr>
        <p:cNvPr id="19" name="Shape 19"/>
        <p:cNvGrpSpPr/>
        <p:nvPr/>
      </p:nvGrpSpPr>
      <p:grpSpPr>
        <a:xfrm>
          <a:off x="0" y="0"/>
          <a:ext cx="0" cy="0"/>
          <a:chOff x="0" y="0"/>
          <a:chExt cx="0" cy="0"/>
        </a:xfrm>
      </p:grpSpPr>
      <p:sp>
        <p:nvSpPr>
          <p:cNvPr id="20" name="Google Shape;20;p15"/>
          <p:cNvSpPr/>
          <p:nvPr/>
        </p:nvSpPr>
        <p:spPr>
          <a:xfrm>
            <a:off x="0" y="0"/>
            <a:ext cx="12192000" cy="6858000"/>
          </a:xfrm>
          <a:prstGeom prst="rect">
            <a:avLst/>
          </a:prstGeom>
          <a:blipFill rotWithShape="1">
            <a:blip r:embed="rId2">
              <a:alphaModFix amt="45000"/>
            </a:blip>
            <a:tile algn="tl" flip="none" tx="-44450" sx="85000" ty="38100" sy="85000"/>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15"/>
          <p:cNvSpPr/>
          <p:nvPr/>
        </p:nvSpPr>
        <p:spPr>
          <a:xfrm>
            <a:off x="1307870" y="1267730"/>
            <a:ext cx="9576262" cy="4307950"/>
          </a:xfrm>
          <a:prstGeom prst="rect">
            <a:avLst/>
          </a:prstGeom>
          <a:solidFill>
            <a:schemeClr val="lt1"/>
          </a:solidFill>
          <a:ln>
            <a:noFill/>
          </a:ln>
          <a:effectLst>
            <a:outerShdw blurRad="50800" rotWithShape="0" algn="ctr">
              <a:srgbClr val="000000">
                <a:alpha val="6470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15"/>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15"/>
          <p:cNvSpPr/>
          <p:nvPr/>
        </p:nvSpPr>
        <p:spPr>
          <a:xfrm>
            <a:off x="5135880" y="1267730"/>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 name="Google Shape;24;p15"/>
          <p:cNvGrpSpPr/>
          <p:nvPr/>
        </p:nvGrpSpPr>
        <p:grpSpPr>
          <a:xfrm>
            <a:off x="5250180" y="1267730"/>
            <a:ext cx="1691640" cy="645295"/>
            <a:chOff x="5318306" y="1386268"/>
            <a:chExt cx="1567331" cy="645295"/>
          </a:xfrm>
        </p:grpSpPr>
        <p:cxnSp>
          <p:nvCxnSpPr>
            <p:cNvPr id="25" name="Google Shape;25;p15"/>
            <p:cNvCxnSpPr/>
            <p:nvPr/>
          </p:nvCxnSpPr>
          <p:spPr>
            <a:xfrm>
              <a:off x="5318306"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6" name="Google Shape;26;p15"/>
            <p:cNvCxnSpPr/>
            <p:nvPr/>
          </p:nvCxnSpPr>
          <p:spPr>
            <a:xfrm>
              <a:off x="6885637"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7" name="Google Shape;27;p15"/>
            <p:cNvCxnSpPr/>
            <p:nvPr/>
          </p:nvCxnSpPr>
          <p:spPr>
            <a:xfrm>
              <a:off x="5318306" y="2031563"/>
              <a:ext cx="1567331"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28" name="Google Shape;28;p15"/>
          <p:cNvSpPr txBox="1"/>
          <p:nvPr>
            <p:ph type="ctrTitle"/>
          </p:nvPr>
        </p:nvSpPr>
        <p:spPr>
          <a:xfrm>
            <a:off x="1561708" y="2091263"/>
            <a:ext cx="9068586" cy="2590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andara"/>
              <a:buNone/>
              <a:defRPr b="0" sz="7200" cap="none">
                <a:solidFill>
                  <a:srgbClr val="262626"/>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subTitle"/>
          </p:nvPr>
        </p:nvSpPr>
        <p:spPr>
          <a:xfrm>
            <a:off x="1562100" y="4682062"/>
            <a:ext cx="9070848" cy="457201"/>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p:txBody>
      </p:sp>
      <p:sp>
        <p:nvSpPr>
          <p:cNvPr id="30" name="Google Shape;30;p15"/>
          <p:cNvSpPr txBox="1"/>
          <p:nvPr>
            <p:ph idx="10" type="dt"/>
          </p:nvPr>
        </p:nvSpPr>
        <p:spPr>
          <a:xfrm>
            <a:off x="5318760" y="1341255"/>
            <a:ext cx="1554480" cy="527213"/>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1300">
                <a:solidFill>
                  <a:schemeClr val="dk1"/>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5"/>
          <p:cNvSpPr txBox="1"/>
          <p:nvPr>
            <p:ph idx="11" type="ftr"/>
          </p:nvPr>
        </p:nvSpPr>
        <p:spPr>
          <a:xfrm>
            <a:off x="1453896" y="5211060"/>
            <a:ext cx="5905500" cy="22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5"/>
          <p:cNvSpPr txBox="1"/>
          <p:nvPr>
            <p:ph idx="12" type="sldNum"/>
          </p:nvPr>
        </p:nvSpPr>
        <p:spPr>
          <a:xfrm>
            <a:off x="8606919" y="5212080"/>
            <a:ext cx="2111881" cy="228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1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6"/>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36" name="Google Shape;36;p16"/>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6"/>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6"/>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rgbClr val="B45F06"/>
        </a:solidFill>
      </p:bgPr>
    </p:bg>
    <p:spTree>
      <p:nvGrpSpPr>
        <p:cNvPr id="39" name="Shape 39"/>
        <p:cNvGrpSpPr/>
        <p:nvPr/>
      </p:nvGrpSpPr>
      <p:grpSpPr>
        <a:xfrm>
          <a:off x="0" y="0"/>
          <a:ext cx="0" cy="0"/>
          <a:chOff x="0" y="0"/>
          <a:chExt cx="0" cy="0"/>
        </a:xfrm>
      </p:grpSpPr>
      <p:sp>
        <p:nvSpPr>
          <p:cNvPr id="40" name="Google Shape;40;p17"/>
          <p:cNvSpPr/>
          <p:nvPr/>
        </p:nvSpPr>
        <p:spPr>
          <a:xfrm>
            <a:off x="0" y="0"/>
            <a:ext cx="12192000" cy="6858000"/>
          </a:xfrm>
          <a:prstGeom prst="rect">
            <a:avLst/>
          </a:prstGeom>
          <a:blipFill rotWithShape="1">
            <a:blip r:embed="rId2">
              <a:alphaModFix amt="45000"/>
            </a:blip>
            <a:tile algn="tl" flip="none" tx="-44450" sx="85000" ty="38100" sy="85000"/>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17"/>
          <p:cNvSpPr/>
          <p:nvPr/>
        </p:nvSpPr>
        <p:spPr>
          <a:xfrm>
            <a:off x="1307870" y="1267730"/>
            <a:ext cx="9576262" cy="4307950"/>
          </a:xfrm>
          <a:prstGeom prst="rect">
            <a:avLst/>
          </a:prstGeom>
          <a:solidFill>
            <a:schemeClr val="lt1"/>
          </a:solidFill>
          <a:ln>
            <a:noFill/>
          </a:ln>
          <a:effectLst>
            <a:outerShdw blurRad="50800" rotWithShape="0" algn="ctr">
              <a:srgbClr val="000000">
                <a:alpha val="6470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17"/>
          <p:cNvSpPr/>
          <p:nvPr/>
        </p:nvSpPr>
        <p:spPr>
          <a:xfrm>
            <a:off x="1447800"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17"/>
          <p:cNvSpPr/>
          <p:nvPr/>
        </p:nvSpPr>
        <p:spPr>
          <a:xfrm>
            <a:off x="5135880" y="1267730"/>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 name="Google Shape;44;p17"/>
          <p:cNvGrpSpPr/>
          <p:nvPr/>
        </p:nvGrpSpPr>
        <p:grpSpPr>
          <a:xfrm>
            <a:off x="5250180" y="1267730"/>
            <a:ext cx="1691640" cy="645295"/>
            <a:chOff x="5318306" y="1386268"/>
            <a:chExt cx="1567331" cy="645295"/>
          </a:xfrm>
        </p:grpSpPr>
        <p:cxnSp>
          <p:nvCxnSpPr>
            <p:cNvPr id="45" name="Google Shape;45;p17"/>
            <p:cNvCxnSpPr/>
            <p:nvPr/>
          </p:nvCxnSpPr>
          <p:spPr>
            <a:xfrm>
              <a:off x="5318306"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6" name="Google Shape;46;p17"/>
            <p:cNvCxnSpPr/>
            <p:nvPr/>
          </p:nvCxnSpPr>
          <p:spPr>
            <a:xfrm>
              <a:off x="6885637"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7" name="Google Shape;47;p17"/>
            <p:cNvCxnSpPr/>
            <p:nvPr/>
          </p:nvCxnSpPr>
          <p:spPr>
            <a:xfrm>
              <a:off x="5318306" y="2031563"/>
              <a:ext cx="1567331"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48" name="Google Shape;48;p17"/>
          <p:cNvSpPr txBox="1"/>
          <p:nvPr>
            <p:ph type="title"/>
          </p:nvPr>
        </p:nvSpPr>
        <p:spPr>
          <a:xfrm>
            <a:off x="1563623" y="2094309"/>
            <a:ext cx="9070848" cy="2587752"/>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andara"/>
              <a:buNone/>
              <a:defRPr sz="7200" cap="none">
                <a:solidFill>
                  <a:srgbClr val="262626"/>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7"/>
          <p:cNvSpPr txBox="1"/>
          <p:nvPr>
            <p:ph idx="1" type="body"/>
          </p:nvPr>
        </p:nvSpPr>
        <p:spPr>
          <a:xfrm>
            <a:off x="1563624" y="4682062"/>
            <a:ext cx="9070848" cy="45720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900"/>
              </a:spcBef>
              <a:spcAft>
                <a:spcPts val="0"/>
              </a:spcAft>
              <a:buSzPts val="1600"/>
              <a:buNone/>
              <a:defRPr sz="1600">
                <a:solidFill>
                  <a:schemeClr val="dk1"/>
                </a:solidFill>
              </a:defRPr>
            </a:lvl1pPr>
            <a:lvl2pPr indent="-228600" lvl="1" marL="914400" algn="l">
              <a:lnSpc>
                <a:spcPct val="100000"/>
              </a:lnSpc>
              <a:spcBef>
                <a:spcPts val="500"/>
              </a:spcBef>
              <a:spcAft>
                <a:spcPts val="0"/>
              </a:spcAft>
              <a:buSzPts val="1600"/>
              <a:buNone/>
              <a:defRPr sz="1600">
                <a:solidFill>
                  <a:srgbClr val="888888"/>
                </a:solidFill>
              </a:defRPr>
            </a:lvl2pPr>
            <a:lvl3pPr indent="-228600" lvl="2" marL="1371600" algn="l">
              <a:lnSpc>
                <a:spcPct val="100000"/>
              </a:lnSpc>
              <a:spcBef>
                <a:spcPts val="500"/>
              </a:spcBef>
              <a:spcAft>
                <a:spcPts val="0"/>
              </a:spcAft>
              <a:buSzPts val="1600"/>
              <a:buNone/>
              <a:defRPr sz="1600">
                <a:solidFill>
                  <a:srgbClr val="888888"/>
                </a:solidFill>
              </a:defRPr>
            </a:lvl3pPr>
            <a:lvl4pPr indent="-228600" lvl="3" marL="1828800" algn="l">
              <a:lnSpc>
                <a:spcPct val="100000"/>
              </a:lnSpc>
              <a:spcBef>
                <a:spcPts val="500"/>
              </a:spcBef>
              <a:spcAft>
                <a:spcPts val="0"/>
              </a:spcAft>
              <a:buSzPts val="1400"/>
              <a:buNone/>
              <a:defRPr sz="1400">
                <a:solidFill>
                  <a:srgbClr val="888888"/>
                </a:solidFill>
              </a:defRPr>
            </a:lvl4pPr>
            <a:lvl5pPr indent="-228600" lvl="4" marL="2286000" algn="l">
              <a:lnSpc>
                <a:spcPct val="100000"/>
              </a:lnSpc>
              <a:spcBef>
                <a:spcPts val="500"/>
              </a:spcBef>
              <a:spcAft>
                <a:spcPts val="0"/>
              </a:spcAft>
              <a:buSzPts val="1400"/>
              <a:buNone/>
              <a:defRPr sz="1400">
                <a:solidFill>
                  <a:srgbClr val="888888"/>
                </a:solidFill>
              </a:defRPr>
            </a:lvl5pPr>
            <a:lvl6pPr indent="-228600" lvl="5" marL="2743200" algn="l">
              <a:lnSpc>
                <a:spcPct val="100000"/>
              </a:lnSpc>
              <a:spcBef>
                <a:spcPts val="500"/>
              </a:spcBef>
              <a:spcAft>
                <a:spcPts val="0"/>
              </a:spcAft>
              <a:buSzPts val="1400"/>
              <a:buNone/>
              <a:defRPr sz="1400">
                <a:solidFill>
                  <a:srgbClr val="888888"/>
                </a:solidFill>
              </a:defRPr>
            </a:lvl6pPr>
            <a:lvl7pPr indent="-228600" lvl="6" marL="3200400" algn="l">
              <a:lnSpc>
                <a:spcPct val="100000"/>
              </a:lnSpc>
              <a:spcBef>
                <a:spcPts val="500"/>
              </a:spcBef>
              <a:spcAft>
                <a:spcPts val="0"/>
              </a:spcAft>
              <a:buSzPts val="1400"/>
              <a:buNone/>
              <a:defRPr sz="1400">
                <a:solidFill>
                  <a:srgbClr val="888888"/>
                </a:solidFill>
              </a:defRPr>
            </a:lvl7pPr>
            <a:lvl8pPr indent="-228600" lvl="7" marL="3657600" algn="l">
              <a:lnSpc>
                <a:spcPct val="100000"/>
              </a:lnSpc>
              <a:spcBef>
                <a:spcPts val="500"/>
              </a:spcBef>
              <a:spcAft>
                <a:spcPts val="0"/>
              </a:spcAft>
              <a:buSzPts val="1400"/>
              <a:buNone/>
              <a:defRPr sz="1400">
                <a:solidFill>
                  <a:srgbClr val="888888"/>
                </a:solidFill>
              </a:defRPr>
            </a:lvl8pPr>
            <a:lvl9pPr indent="-228600" lvl="8" marL="4114800" algn="l">
              <a:lnSpc>
                <a:spcPct val="100000"/>
              </a:lnSpc>
              <a:spcBef>
                <a:spcPts val="500"/>
              </a:spcBef>
              <a:spcAft>
                <a:spcPts val="0"/>
              </a:spcAft>
              <a:buSzPts val="1400"/>
              <a:buNone/>
              <a:defRPr sz="1400">
                <a:solidFill>
                  <a:srgbClr val="888888"/>
                </a:solidFill>
              </a:defRPr>
            </a:lvl9pPr>
          </a:lstStyle>
          <a:p/>
        </p:txBody>
      </p:sp>
      <p:sp>
        <p:nvSpPr>
          <p:cNvPr id="50" name="Google Shape;50;p17"/>
          <p:cNvSpPr txBox="1"/>
          <p:nvPr>
            <p:ph idx="10" type="dt"/>
          </p:nvPr>
        </p:nvSpPr>
        <p:spPr>
          <a:xfrm>
            <a:off x="5321808" y="1344502"/>
            <a:ext cx="1554480" cy="530352"/>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1300">
                <a:solidFill>
                  <a:schemeClr val="dk1"/>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7"/>
          <p:cNvSpPr txBox="1"/>
          <p:nvPr>
            <p:ph idx="11" type="ftr"/>
          </p:nvPr>
        </p:nvSpPr>
        <p:spPr>
          <a:xfrm>
            <a:off x="1453553" y="5211060"/>
            <a:ext cx="5907024" cy="22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7"/>
          <p:cNvSpPr txBox="1"/>
          <p:nvPr>
            <p:ph idx="12" type="sldNum"/>
          </p:nvPr>
        </p:nvSpPr>
        <p:spPr>
          <a:xfrm>
            <a:off x="8604504" y="5211060"/>
            <a:ext cx="2112264" cy="228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18"/>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8"/>
          <p:cNvSpPr txBox="1"/>
          <p:nvPr>
            <p:ph idx="1" type="body"/>
          </p:nvPr>
        </p:nvSpPr>
        <p:spPr>
          <a:xfrm>
            <a:off x="1069848" y="2074334"/>
            <a:ext cx="4754880" cy="64008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latin typeface="Candara"/>
                <a:ea typeface="Candara"/>
                <a:cs typeface="Candara"/>
                <a:sym typeface="Candara"/>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56" name="Google Shape;56;p18"/>
          <p:cNvSpPr txBox="1"/>
          <p:nvPr>
            <p:ph idx="2" type="body"/>
          </p:nvPr>
        </p:nvSpPr>
        <p:spPr>
          <a:xfrm>
            <a:off x="1069848" y="2755898"/>
            <a:ext cx="475488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7" name="Google Shape;57;p18"/>
          <p:cNvSpPr txBox="1"/>
          <p:nvPr>
            <p:ph idx="3" type="body"/>
          </p:nvPr>
        </p:nvSpPr>
        <p:spPr>
          <a:xfrm>
            <a:off x="6373368" y="2074334"/>
            <a:ext cx="4754880" cy="64008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58" name="Google Shape;58;p18"/>
          <p:cNvSpPr txBox="1"/>
          <p:nvPr>
            <p:ph idx="4" type="body"/>
          </p:nvPr>
        </p:nvSpPr>
        <p:spPr>
          <a:xfrm>
            <a:off x="6373368" y="2756581"/>
            <a:ext cx="475488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9" name="Google Shape;59;p18"/>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8"/>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8"/>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1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9"/>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9"/>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20"/>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0"/>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0"/>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bg>
      <p:bgPr>
        <a:solidFill>
          <a:srgbClr val="B45F06"/>
        </a:solidFill>
      </p:bgPr>
    </p:bg>
    <p:spTree>
      <p:nvGrpSpPr>
        <p:cNvPr id="71" name="Shape 71"/>
        <p:cNvGrpSpPr/>
        <p:nvPr/>
      </p:nvGrpSpPr>
      <p:grpSpPr>
        <a:xfrm>
          <a:off x="0" y="0"/>
          <a:ext cx="0" cy="0"/>
          <a:chOff x="0" y="0"/>
          <a:chExt cx="0" cy="0"/>
        </a:xfrm>
      </p:grpSpPr>
      <p:sp>
        <p:nvSpPr>
          <p:cNvPr id="72" name="Google Shape;72;p21"/>
          <p:cNvSpPr/>
          <p:nvPr/>
        </p:nvSpPr>
        <p:spPr>
          <a:xfrm>
            <a:off x="245529" y="237744"/>
            <a:ext cx="8531352" cy="6382512"/>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1"/>
          <p:cNvSpPr/>
          <p:nvPr/>
        </p:nvSpPr>
        <p:spPr>
          <a:xfrm>
            <a:off x="9020386" y="237744"/>
            <a:ext cx="2926080" cy="6382512"/>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1"/>
          <p:cNvSpPr txBox="1"/>
          <p:nvPr>
            <p:ph type="title"/>
          </p:nvPr>
        </p:nvSpPr>
        <p:spPr>
          <a:xfrm>
            <a:off x="9296400" y="607392"/>
            <a:ext cx="2430780" cy="164592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800"/>
              <a:buFont typeface="Candara"/>
              <a:buNone/>
              <a:defRPr b="0" sz="2800" cap="none">
                <a:solidFill>
                  <a:srgbClr val="FFFFFF"/>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1"/>
          <p:cNvSpPr txBox="1"/>
          <p:nvPr>
            <p:ph idx="1" type="body"/>
          </p:nvPr>
        </p:nvSpPr>
        <p:spPr>
          <a:xfrm>
            <a:off x="685800" y="609600"/>
            <a:ext cx="7772400" cy="5334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76" name="Google Shape;76;p21"/>
          <p:cNvSpPr txBox="1"/>
          <p:nvPr>
            <p:ph idx="2" type="body"/>
          </p:nvPr>
        </p:nvSpPr>
        <p:spPr>
          <a:xfrm>
            <a:off x="9296400" y="2286000"/>
            <a:ext cx="2430780" cy="3505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77" name="Google Shape;77;p21"/>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1"/>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1"/>
          <p:cNvSpPr txBox="1"/>
          <p:nvPr>
            <p:ph idx="12" type="sldNum"/>
          </p:nvPr>
        </p:nvSpPr>
        <p:spPr>
          <a:xfrm>
            <a:off x="10393677" y="6223002"/>
            <a:ext cx="1463040" cy="27432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p21"/>
          <p:cNvSpPr/>
          <p:nvPr/>
        </p:nvSpPr>
        <p:spPr>
          <a:xfrm>
            <a:off x="9157546" y="374904"/>
            <a:ext cx="2651760" cy="6108192"/>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bg>
      <p:bgPr>
        <a:solidFill>
          <a:srgbClr val="B45F06"/>
        </a:solidFill>
      </p:bgPr>
    </p:bg>
    <p:spTree>
      <p:nvGrpSpPr>
        <p:cNvPr id="81" name="Shape 81"/>
        <p:cNvGrpSpPr/>
        <p:nvPr/>
      </p:nvGrpSpPr>
      <p:grpSpPr>
        <a:xfrm>
          <a:off x="0" y="0"/>
          <a:ext cx="0" cy="0"/>
          <a:chOff x="0" y="0"/>
          <a:chExt cx="0" cy="0"/>
        </a:xfrm>
      </p:grpSpPr>
      <p:sp>
        <p:nvSpPr>
          <p:cNvPr id="82" name="Google Shape;82;p22"/>
          <p:cNvSpPr/>
          <p:nvPr/>
        </p:nvSpPr>
        <p:spPr>
          <a:xfrm>
            <a:off x="9020386" y="237744"/>
            <a:ext cx="2926080" cy="6382512"/>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2"/>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FFFFF"/>
              </a:buClr>
              <a:buSzPts val="2800"/>
              <a:buFont typeface="Candara"/>
              <a:buNone/>
              <a:defRPr b="0" sz="2800">
                <a:solidFill>
                  <a:srgbClr val="FFFFFF"/>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2"/>
          <p:cNvSpPr/>
          <p:nvPr>
            <p:ph idx="2" type="pic"/>
          </p:nvPr>
        </p:nvSpPr>
        <p:spPr>
          <a:xfrm>
            <a:off x="228599" y="237744"/>
            <a:ext cx="8531352" cy="6382512"/>
          </a:xfrm>
          <a:prstGeom prst="rect">
            <a:avLst/>
          </a:prstGeom>
          <a:solidFill>
            <a:srgbClr val="76CEEF"/>
          </a:solidFill>
          <a:ln>
            <a:noFill/>
          </a:ln>
        </p:spPr>
      </p:sp>
      <p:sp>
        <p:nvSpPr>
          <p:cNvPr id="85" name="Google Shape;85;p22"/>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86" name="Google Shape;86;p22"/>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2"/>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1000">
                <a:solidFill>
                  <a:srgbClr val="FFFFFF"/>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2"/>
          <p:cNvSpPr txBox="1"/>
          <p:nvPr>
            <p:ph idx="12" type="sldNum"/>
          </p:nvPr>
        </p:nvSpPr>
        <p:spPr>
          <a:xfrm>
            <a:off x="10396728" y="6227064"/>
            <a:ext cx="1463040" cy="27432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p22"/>
          <p:cNvSpPr/>
          <p:nvPr/>
        </p:nvSpPr>
        <p:spPr>
          <a:xfrm>
            <a:off x="9157546" y="374904"/>
            <a:ext cx="2651760" cy="6108192"/>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5F06"/>
        </a:solidFill>
      </p:bgPr>
    </p:bg>
    <p:spTree>
      <p:nvGrpSpPr>
        <p:cNvPr id="5" name="Shape 5"/>
        <p:cNvGrpSpPr/>
        <p:nvPr/>
      </p:nvGrpSpPr>
      <p:grpSpPr>
        <a:xfrm>
          <a:off x="0" y="0"/>
          <a:ext cx="0" cy="0"/>
          <a:chOff x="0" y="0"/>
          <a:chExt cx="0" cy="0"/>
        </a:xfrm>
      </p:grpSpPr>
      <p:sp>
        <p:nvSpPr>
          <p:cNvPr id="6" name="Google Shape;6;p13"/>
          <p:cNvSpPr/>
          <p:nvPr/>
        </p:nvSpPr>
        <p:spPr>
          <a:xfrm>
            <a:off x="234696" y="237744"/>
            <a:ext cx="11722608" cy="6382512"/>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 name="Google Shape;7;p13"/>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4800"/>
              <a:buFont typeface="Candara"/>
              <a:buNone/>
              <a:defRPr b="0" i="0" sz="4800" u="none" cap="none" strike="noStrike">
                <a:solidFill>
                  <a:srgbClr val="262626"/>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3"/>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900"/>
              </a:spcBef>
              <a:spcAft>
                <a:spcPts val="0"/>
              </a:spcAft>
              <a:buClr>
                <a:srgbClr val="262626"/>
              </a:buClr>
              <a:buSzPts val="1800"/>
              <a:buFont typeface="Garamond"/>
              <a:buChar char="◦"/>
              <a:defRPr b="0" i="0" sz="1800" u="none" cap="none" strike="noStrike">
                <a:solidFill>
                  <a:schemeClr val="dk1"/>
                </a:solidFill>
                <a:latin typeface="Candara"/>
                <a:ea typeface="Candara"/>
                <a:cs typeface="Candara"/>
                <a:sym typeface="Candara"/>
              </a:defRPr>
            </a:lvl1pPr>
            <a:lvl2pPr indent="-330200" lvl="1" marL="914400" marR="0" rtl="0" algn="l">
              <a:lnSpc>
                <a:spcPct val="100000"/>
              </a:lnSpc>
              <a:spcBef>
                <a:spcPts val="500"/>
              </a:spcBef>
              <a:spcAft>
                <a:spcPts val="0"/>
              </a:spcAft>
              <a:buClr>
                <a:srgbClr val="262626"/>
              </a:buClr>
              <a:buSzPts val="1600"/>
              <a:buFont typeface="Garamond"/>
              <a:buChar char="◦"/>
              <a:defRPr b="0" i="0" sz="1600" u="none" cap="none" strike="noStrike">
                <a:solidFill>
                  <a:schemeClr val="dk1"/>
                </a:solidFill>
                <a:latin typeface="Candara"/>
                <a:ea typeface="Candara"/>
                <a:cs typeface="Candara"/>
                <a:sym typeface="Candara"/>
              </a:defRPr>
            </a:lvl2pPr>
            <a:lvl3pPr indent="-317500" lvl="2" marL="1371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3pPr>
            <a:lvl4pPr indent="-317500" lvl="3" marL="1828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4pPr>
            <a:lvl5pPr indent="-317500" lvl="4" marL="22860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5pPr>
            <a:lvl6pPr indent="-317500" lvl="5" marL="27432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6pPr>
            <a:lvl7pPr indent="-317500" lvl="6" marL="32004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7pPr>
            <a:lvl8pPr indent="-317500" lvl="7" marL="3657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8pPr>
            <a:lvl9pPr indent="-317500" lvl="8" marL="4114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andara"/>
                <a:ea typeface="Candara"/>
                <a:cs typeface="Candara"/>
                <a:sym typeface="Candara"/>
              </a:defRPr>
            </a:lvl9pPr>
          </a:lstStyle>
          <a:p/>
        </p:txBody>
      </p:sp>
      <p:sp>
        <p:nvSpPr>
          <p:cNvPr id="9" name="Google Shape;9;p13"/>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3F3F3F"/>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9pPr>
          </a:lstStyle>
          <a:p/>
        </p:txBody>
      </p:sp>
      <p:sp>
        <p:nvSpPr>
          <p:cNvPr id="10" name="Google Shape;10;p13"/>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000" u="none" cap="none" strike="noStrike">
                <a:solidFill>
                  <a:srgbClr val="3F3F3F"/>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9pPr>
          </a:lstStyle>
          <a:p/>
        </p:txBody>
      </p:sp>
      <p:sp>
        <p:nvSpPr>
          <p:cNvPr id="11" name="Google Shape;11;p13"/>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221db583973_0_0"/>
          <p:cNvSpPr txBox="1"/>
          <p:nvPr>
            <p:ph type="title"/>
          </p:nvPr>
        </p:nvSpPr>
        <p:spPr>
          <a:xfrm>
            <a:off x="1563623" y="2780109"/>
            <a:ext cx="9070800" cy="2587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2023-24 OBOB titles for grades 9-12</a:t>
            </a:r>
            <a:endParaRPr/>
          </a:p>
          <a:p>
            <a:pPr indent="0" lvl="0" marL="0" rtl="0" algn="ctr">
              <a:spcBef>
                <a:spcPts val="0"/>
              </a:spcBef>
              <a:spcAft>
                <a:spcPts val="0"/>
              </a:spcAft>
              <a:buNone/>
            </a:pPr>
            <a:r>
              <a:t/>
            </a:r>
            <a:endParaRPr/>
          </a:p>
        </p:txBody>
      </p:sp>
      <p:pic>
        <p:nvPicPr>
          <p:cNvPr id="107" name="Google Shape;107;g221db583973_0_0"/>
          <p:cNvPicPr preferRelativeResize="0"/>
          <p:nvPr/>
        </p:nvPicPr>
        <p:blipFill>
          <a:blip r:embed="rId3">
            <a:alphaModFix/>
          </a:blip>
          <a:stretch>
            <a:fillRect/>
          </a:stretch>
        </p:blipFill>
        <p:spPr>
          <a:xfrm>
            <a:off x="5057000" y="970600"/>
            <a:ext cx="2315833" cy="1789507"/>
          </a:xfrm>
          <a:prstGeom prst="rect">
            <a:avLst/>
          </a:prstGeom>
          <a:noFill/>
          <a:ln>
            <a:noFill/>
          </a:ln>
        </p:spPr>
      </p:pic>
      <p:sp>
        <p:nvSpPr>
          <p:cNvPr id="108" name="Google Shape;108;g221db583973_0_0"/>
          <p:cNvSpPr txBox="1"/>
          <p:nvPr/>
        </p:nvSpPr>
        <p:spPr>
          <a:xfrm>
            <a:off x="1770725" y="5115400"/>
            <a:ext cx="8755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latin typeface="Candara"/>
                <a:ea typeface="Candara"/>
                <a:cs typeface="Candara"/>
                <a:sym typeface="Candara"/>
              </a:rPr>
              <a:t>Sponsored by the Oregon Association of School LIbraries</a:t>
            </a:r>
            <a:endParaRPr>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9"/>
          <p:cNvSpPr txBox="1"/>
          <p:nvPr>
            <p:ph type="title"/>
          </p:nvPr>
        </p:nvSpPr>
        <p:spPr>
          <a:xfrm>
            <a:off x="238125" y="242544"/>
            <a:ext cx="11717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2400"/>
              <a:buFont typeface="Century Gothic"/>
              <a:buNone/>
            </a:pPr>
            <a:r>
              <a:rPr lang="en-US" sz="3500" u="sng">
                <a:latin typeface="Century Gothic"/>
                <a:ea typeface="Century Gothic"/>
                <a:cs typeface="Century Gothic"/>
                <a:sym typeface="Century Gothic"/>
              </a:rPr>
              <a:t>Northanger Abbey</a:t>
            </a:r>
            <a:r>
              <a:rPr lang="en-US" sz="3500">
                <a:latin typeface="Century Gothic"/>
                <a:ea typeface="Century Gothic"/>
                <a:cs typeface="Century Gothic"/>
                <a:sym typeface="Century Gothic"/>
              </a:rPr>
              <a:t> by Jane Austen</a:t>
            </a:r>
            <a:endParaRPr sz="3500">
              <a:latin typeface="Century Gothic"/>
              <a:ea typeface="Century Gothic"/>
              <a:cs typeface="Century Gothic"/>
              <a:sym typeface="Century Gothic"/>
            </a:endParaRPr>
          </a:p>
        </p:txBody>
      </p:sp>
      <p:sp>
        <p:nvSpPr>
          <p:cNvPr id="170" name="Google Shape;170;p9"/>
          <p:cNvSpPr txBox="1"/>
          <p:nvPr>
            <p:ph idx="2" type="body"/>
          </p:nvPr>
        </p:nvSpPr>
        <p:spPr>
          <a:xfrm>
            <a:off x="4259175" y="1614150"/>
            <a:ext cx="7545300" cy="396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500">
                <a:latin typeface="Roboto"/>
                <a:ea typeface="Roboto"/>
                <a:cs typeface="Roboto"/>
                <a:sym typeface="Roboto"/>
              </a:rPr>
              <a:t>Young Catherine Morland, the heroine of Northanger Abbey, has a vivid imagination which thrives on mysterious strangers and haunted ruins. When she meets the handsome Henry Tilney, her fantasies lead her into disastrous errors of judgement.</a:t>
            </a:r>
            <a:endParaRPr sz="3500">
              <a:latin typeface="Century Gothic"/>
              <a:ea typeface="Century Gothic"/>
              <a:cs typeface="Century Gothic"/>
              <a:sym typeface="Century Gothic"/>
            </a:endParaRPr>
          </a:p>
        </p:txBody>
      </p:sp>
      <p:pic>
        <p:nvPicPr>
          <p:cNvPr id="171" name="Google Shape;171;p9"/>
          <p:cNvPicPr preferRelativeResize="0"/>
          <p:nvPr/>
        </p:nvPicPr>
        <p:blipFill rotWithShape="1">
          <a:blip r:embed="rId3">
            <a:alphaModFix/>
          </a:blip>
          <a:srcRect b="0" l="0" r="0" t="0"/>
          <a:stretch/>
        </p:blipFill>
        <p:spPr>
          <a:xfrm>
            <a:off x="599975" y="1614151"/>
            <a:ext cx="3081700" cy="4749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2"/>
          <p:cNvSpPr txBox="1"/>
          <p:nvPr>
            <p:ph type="title"/>
          </p:nvPr>
        </p:nvSpPr>
        <p:spPr>
          <a:xfrm>
            <a:off x="507075" y="242550"/>
            <a:ext cx="114489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Today, Tonight, Tomorrow</a:t>
            </a:r>
            <a:r>
              <a:rPr lang="en-US" sz="3500">
                <a:latin typeface="Century Gothic"/>
                <a:ea typeface="Century Gothic"/>
                <a:cs typeface="Century Gothic"/>
                <a:sym typeface="Century Gothic"/>
              </a:rPr>
              <a:t> by Rachel Lynn Solomon</a:t>
            </a:r>
            <a:endParaRPr sz="3500">
              <a:latin typeface="Century Gothic"/>
              <a:ea typeface="Century Gothic"/>
              <a:cs typeface="Century Gothic"/>
              <a:sym typeface="Century Gothic"/>
            </a:endParaRPr>
          </a:p>
        </p:txBody>
      </p:sp>
      <p:pic>
        <p:nvPicPr>
          <p:cNvPr id="177" name="Google Shape;177;p12"/>
          <p:cNvPicPr preferRelativeResize="0"/>
          <p:nvPr/>
        </p:nvPicPr>
        <p:blipFill>
          <a:blip r:embed="rId3">
            <a:alphaModFix/>
          </a:blip>
          <a:stretch>
            <a:fillRect/>
          </a:stretch>
        </p:blipFill>
        <p:spPr>
          <a:xfrm>
            <a:off x="577850" y="1391655"/>
            <a:ext cx="3371124" cy="5117926"/>
          </a:xfrm>
          <a:prstGeom prst="rect">
            <a:avLst/>
          </a:prstGeom>
          <a:noFill/>
          <a:ln>
            <a:noFill/>
          </a:ln>
        </p:spPr>
      </p:pic>
      <p:sp>
        <p:nvSpPr>
          <p:cNvPr id="178" name="Google Shape;178;p12"/>
          <p:cNvSpPr txBox="1"/>
          <p:nvPr/>
        </p:nvSpPr>
        <p:spPr>
          <a:xfrm>
            <a:off x="4848375" y="1614150"/>
            <a:ext cx="62820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1"/>
                </a:solidFill>
                <a:latin typeface="Roboto"/>
                <a:ea typeface="Roboto"/>
                <a:cs typeface="Roboto"/>
                <a:sym typeface="Roboto"/>
              </a:rPr>
              <a:t>Rowan and Neil compete with one another on everything from who has the best ideas for school functions to which will be the valedictorian. They learn they share something much deeper than a rivalry.</a:t>
            </a:r>
            <a:endParaRPr sz="3600">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0"/>
          <p:cNvSpPr txBox="1"/>
          <p:nvPr>
            <p:ph type="title"/>
          </p:nvPr>
        </p:nvSpPr>
        <p:spPr>
          <a:xfrm>
            <a:off x="639375" y="242550"/>
            <a:ext cx="113163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500" u="sng">
                <a:latin typeface="Century Gothic"/>
                <a:ea typeface="Century Gothic"/>
                <a:cs typeface="Century Gothic"/>
                <a:sym typeface="Century Gothic"/>
              </a:rPr>
              <a:t>We Can be Heroes</a:t>
            </a:r>
            <a:r>
              <a:rPr lang="en-US" sz="3500">
                <a:latin typeface="Century Gothic"/>
                <a:ea typeface="Century Gothic"/>
                <a:cs typeface="Century Gothic"/>
                <a:sym typeface="Century Gothic"/>
              </a:rPr>
              <a:t> by Kyrie McCauley</a:t>
            </a:r>
            <a:endParaRPr sz="3500">
              <a:latin typeface="Century Gothic"/>
              <a:ea typeface="Century Gothic"/>
              <a:cs typeface="Century Gothic"/>
              <a:sym typeface="Century Gothic"/>
            </a:endParaRPr>
          </a:p>
        </p:txBody>
      </p:sp>
      <p:sp>
        <p:nvSpPr>
          <p:cNvPr id="184" name="Google Shape;184;p10"/>
          <p:cNvSpPr txBox="1"/>
          <p:nvPr>
            <p:ph idx="2" type="body"/>
          </p:nvPr>
        </p:nvSpPr>
        <p:spPr>
          <a:xfrm>
            <a:off x="4521525" y="1459825"/>
            <a:ext cx="7019700" cy="176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500"/>
              <a:buNone/>
            </a:pPr>
            <a:r>
              <a:rPr lang="en-US" sz="3500">
                <a:latin typeface="Roboto"/>
                <a:ea typeface="Roboto"/>
                <a:cs typeface="Roboto"/>
                <a:sym typeface="Roboto"/>
              </a:rPr>
              <a:t>Beck and Vivian never could stand each other, but they always tried their best for their mutual friend, Cassie. After the town moves on from Cassie’s murder too fast, Beck and Vivian finally find common ground: vengeance.</a:t>
            </a:r>
            <a:endParaRPr sz="5500">
              <a:latin typeface="Roboto"/>
              <a:ea typeface="Roboto"/>
              <a:cs typeface="Roboto"/>
              <a:sym typeface="Roboto"/>
            </a:endParaRPr>
          </a:p>
        </p:txBody>
      </p:sp>
      <p:pic>
        <p:nvPicPr>
          <p:cNvPr id="185" name="Google Shape;185;p10"/>
          <p:cNvPicPr preferRelativeResize="0"/>
          <p:nvPr/>
        </p:nvPicPr>
        <p:blipFill rotWithShape="1">
          <a:blip r:embed="rId3">
            <a:alphaModFix/>
          </a:blip>
          <a:srcRect b="0" l="0" r="0" t="0"/>
          <a:stretch/>
        </p:blipFill>
        <p:spPr>
          <a:xfrm>
            <a:off x="639375" y="1459825"/>
            <a:ext cx="3256115" cy="49390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1"/>
          <p:cNvSpPr txBox="1"/>
          <p:nvPr>
            <p:ph type="title"/>
          </p:nvPr>
        </p:nvSpPr>
        <p:spPr>
          <a:xfrm>
            <a:off x="595275" y="242550"/>
            <a:ext cx="11360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500" u="sng">
                <a:latin typeface="Century Gothic"/>
                <a:ea typeface="Century Gothic"/>
                <a:cs typeface="Century Gothic"/>
                <a:sym typeface="Century Gothic"/>
              </a:rPr>
              <a:t>The Weight of Our Sky</a:t>
            </a:r>
            <a:r>
              <a:rPr lang="en-US" sz="3500">
                <a:latin typeface="Century Gothic"/>
                <a:ea typeface="Century Gothic"/>
                <a:cs typeface="Century Gothic"/>
                <a:sym typeface="Century Gothic"/>
              </a:rPr>
              <a:t> by Hanna Alkaf</a:t>
            </a:r>
            <a:endParaRPr sz="3500">
              <a:latin typeface="Century Gothic"/>
              <a:ea typeface="Century Gothic"/>
              <a:cs typeface="Century Gothic"/>
              <a:sym typeface="Century Gothic"/>
            </a:endParaRPr>
          </a:p>
        </p:txBody>
      </p:sp>
      <p:sp>
        <p:nvSpPr>
          <p:cNvPr id="191" name="Google Shape;191;p11"/>
          <p:cNvSpPr txBox="1"/>
          <p:nvPr>
            <p:ph idx="2" type="body"/>
          </p:nvPr>
        </p:nvSpPr>
        <p:spPr>
          <a:xfrm>
            <a:off x="5313792" y="1979377"/>
            <a:ext cx="6366600" cy="336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500">
                <a:latin typeface="Roboto"/>
                <a:ea typeface="Roboto"/>
                <a:cs typeface="Roboto"/>
                <a:sym typeface="Roboto"/>
              </a:rPr>
              <a:t>Amid the Chinese-Malay conflict in Kuala Lumpur in 1969, sixteen-year-old Melati must overcome prejudice, violence, and her own OCD to find her way back to her mother.</a:t>
            </a:r>
            <a:endParaRPr sz="5800">
              <a:latin typeface="Century Gothic"/>
              <a:ea typeface="Century Gothic"/>
              <a:cs typeface="Century Gothic"/>
              <a:sym typeface="Century Gothic"/>
            </a:endParaRPr>
          </a:p>
        </p:txBody>
      </p:sp>
      <p:pic>
        <p:nvPicPr>
          <p:cNvPr id="192" name="Google Shape;192;p11"/>
          <p:cNvPicPr preferRelativeResize="0"/>
          <p:nvPr/>
        </p:nvPicPr>
        <p:blipFill rotWithShape="1">
          <a:blip r:embed="rId3">
            <a:alphaModFix/>
          </a:blip>
          <a:srcRect b="0" l="0" r="0" t="0"/>
          <a:stretch/>
        </p:blipFill>
        <p:spPr>
          <a:xfrm>
            <a:off x="1188600" y="1303575"/>
            <a:ext cx="3267779" cy="4939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
          <p:cNvSpPr txBox="1"/>
          <p:nvPr>
            <p:ph type="title"/>
          </p:nvPr>
        </p:nvSpPr>
        <p:spPr>
          <a:xfrm>
            <a:off x="534200" y="242550"/>
            <a:ext cx="114216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200"/>
              <a:buFont typeface="Century Gothic"/>
              <a:buNone/>
            </a:pPr>
            <a:r>
              <a:rPr lang="en-US" sz="3500" u="sng">
                <a:latin typeface="Century Gothic"/>
                <a:ea typeface="Century Gothic"/>
                <a:cs typeface="Century Gothic"/>
                <a:sym typeface="Century Gothic"/>
              </a:rPr>
              <a:t>The City Beautiful</a:t>
            </a:r>
            <a:r>
              <a:rPr lang="en-US" sz="3500">
                <a:latin typeface="Century Gothic"/>
                <a:ea typeface="Century Gothic"/>
                <a:cs typeface="Century Gothic"/>
                <a:sym typeface="Century Gothic"/>
              </a:rPr>
              <a:t> by Adan Polydoros</a:t>
            </a:r>
            <a:endParaRPr sz="3500">
              <a:latin typeface="Century Gothic"/>
              <a:ea typeface="Century Gothic"/>
              <a:cs typeface="Century Gothic"/>
              <a:sym typeface="Century Gothic"/>
            </a:endParaRPr>
          </a:p>
        </p:txBody>
      </p:sp>
      <p:sp>
        <p:nvSpPr>
          <p:cNvPr id="114" name="Google Shape;114;p1"/>
          <p:cNvSpPr txBox="1"/>
          <p:nvPr>
            <p:ph idx="2" type="body"/>
          </p:nvPr>
        </p:nvSpPr>
        <p:spPr>
          <a:xfrm>
            <a:off x="5094950" y="1614150"/>
            <a:ext cx="6366600" cy="3338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1000"/>
              </a:spcAft>
              <a:buSzPts val="1800"/>
              <a:buNone/>
            </a:pPr>
            <a:r>
              <a:rPr lang="en-US" sz="3500">
                <a:latin typeface="Roboto"/>
                <a:ea typeface="Roboto"/>
                <a:cs typeface="Roboto"/>
                <a:sym typeface="Roboto"/>
              </a:rPr>
              <a:t>In 1893 Chicago, after a friend becomes a victim in a line of murdered Jewish boys, Alter Rosen is thrown into the arms of a dangerous boy from his past.</a:t>
            </a:r>
            <a:endParaRPr sz="5800">
              <a:latin typeface="Century Gothic"/>
              <a:ea typeface="Century Gothic"/>
              <a:cs typeface="Century Gothic"/>
              <a:sym typeface="Century Gothic"/>
            </a:endParaRPr>
          </a:p>
        </p:txBody>
      </p:sp>
      <p:pic>
        <p:nvPicPr>
          <p:cNvPr id="115" name="Google Shape;115;p1"/>
          <p:cNvPicPr preferRelativeResize="0"/>
          <p:nvPr/>
        </p:nvPicPr>
        <p:blipFill rotWithShape="1">
          <a:blip r:embed="rId3">
            <a:alphaModFix/>
          </a:blip>
          <a:srcRect b="0" l="0" r="0" t="0"/>
          <a:stretch/>
        </p:blipFill>
        <p:spPr>
          <a:xfrm>
            <a:off x="1105300" y="1463344"/>
            <a:ext cx="3250901" cy="49390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
          <p:cNvSpPr txBox="1"/>
          <p:nvPr>
            <p:ph type="title"/>
          </p:nvPr>
        </p:nvSpPr>
        <p:spPr>
          <a:xfrm>
            <a:off x="571075" y="242550"/>
            <a:ext cx="11384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500" u="sng">
                <a:latin typeface="Century Gothic"/>
                <a:ea typeface="Century Gothic"/>
                <a:cs typeface="Century Gothic"/>
                <a:sym typeface="Century Gothic"/>
              </a:rPr>
              <a:t>The Cruel Prince</a:t>
            </a:r>
            <a:r>
              <a:rPr lang="en-US" sz="3500">
                <a:latin typeface="Century Gothic"/>
                <a:ea typeface="Century Gothic"/>
                <a:cs typeface="Century Gothic"/>
                <a:sym typeface="Century Gothic"/>
              </a:rPr>
              <a:t> by Holly Black</a:t>
            </a:r>
            <a:endParaRPr sz="3500">
              <a:latin typeface="Century Gothic"/>
              <a:ea typeface="Century Gothic"/>
              <a:cs typeface="Century Gothic"/>
              <a:sym typeface="Century Gothic"/>
            </a:endParaRPr>
          </a:p>
        </p:txBody>
      </p:sp>
      <p:sp>
        <p:nvSpPr>
          <p:cNvPr id="121" name="Google Shape;121;p2"/>
          <p:cNvSpPr txBox="1"/>
          <p:nvPr>
            <p:ph idx="2" type="body"/>
          </p:nvPr>
        </p:nvSpPr>
        <p:spPr>
          <a:xfrm>
            <a:off x="4461300" y="1391150"/>
            <a:ext cx="7397100" cy="3482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500">
                <a:latin typeface="Roboto"/>
                <a:ea typeface="Roboto"/>
                <a:cs typeface="Roboto"/>
                <a:sym typeface="Roboto"/>
              </a:rPr>
              <a:t>Jude, seventeen and mortal, gets tangled in palace intrigues while trying to win a place in the treacherous High Court of Faerie, where she and her sisters have lived for a decade. </a:t>
            </a:r>
            <a:endParaRPr sz="3500">
              <a:latin typeface="Roboto"/>
              <a:ea typeface="Roboto"/>
              <a:cs typeface="Roboto"/>
              <a:sym typeface="Roboto"/>
            </a:endParaRPr>
          </a:p>
        </p:txBody>
      </p:sp>
      <p:pic>
        <p:nvPicPr>
          <p:cNvPr id="122" name="Google Shape;122;p2"/>
          <p:cNvPicPr preferRelativeResize="0"/>
          <p:nvPr/>
        </p:nvPicPr>
        <p:blipFill rotWithShape="1">
          <a:blip r:embed="rId3">
            <a:alphaModFix/>
          </a:blip>
          <a:srcRect b="0" l="0" r="0" t="0"/>
          <a:stretch/>
        </p:blipFill>
        <p:spPr>
          <a:xfrm>
            <a:off x="571075" y="1391144"/>
            <a:ext cx="3292704" cy="49390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
          <p:cNvSpPr txBox="1"/>
          <p:nvPr>
            <p:ph type="title"/>
          </p:nvPr>
        </p:nvSpPr>
        <p:spPr>
          <a:xfrm>
            <a:off x="542225" y="242550"/>
            <a:ext cx="114135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The Final Six</a:t>
            </a:r>
            <a:r>
              <a:rPr lang="en-US" sz="3500">
                <a:latin typeface="Century Gothic"/>
                <a:ea typeface="Century Gothic"/>
                <a:cs typeface="Century Gothic"/>
                <a:sym typeface="Century Gothic"/>
              </a:rPr>
              <a:t> by Alexandra Monir</a:t>
            </a:r>
            <a:endParaRPr sz="3500">
              <a:latin typeface="Century Gothic"/>
              <a:ea typeface="Century Gothic"/>
              <a:cs typeface="Century Gothic"/>
              <a:sym typeface="Century Gothic"/>
            </a:endParaRPr>
          </a:p>
        </p:txBody>
      </p:sp>
      <p:sp>
        <p:nvSpPr>
          <p:cNvPr id="128" name="Google Shape;128;p3"/>
          <p:cNvSpPr txBox="1"/>
          <p:nvPr>
            <p:ph idx="2" type="body"/>
          </p:nvPr>
        </p:nvSpPr>
        <p:spPr>
          <a:xfrm>
            <a:off x="4013725" y="1328275"/>
            <a:ext cx="7797600" cy="2715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sz="3500">
                <a:latin typeface="Roboto"/>
                <a:ea typeface="Roboto"/>
                <a:cs typeface="Roboto"/>
                <a:sym typeface="Roboto"/>
              </a:rPr>
              <a:t>Naomi, an Iranian-American science genius is surrounded by strangers all competing for one of the six slots to travel to Jupiter's moon. She finds a friend in Leo, an Italian championship swimmer, as the training tests their limits.</a:t>
            </a:r>
            <a:endParaRPr sz="7000">
              <a:solidFill>
                <a:srgbClr val="181818"/>
              </a:solidFill>
              <a:latin typeface="Merriweather"/>
              <a:ea typeface="Merriweather"/>
              <a:cs typeface="Merriweather"/>
              <a:sym typeface="Merriweather"/>
            </a:endParaRPr>
          </a:p>
        </p:txBody>
      </p:sp>
      <p:pic>
        <p:nvPicPr>
          <p:cNvPr id="129" name="Google Shape;129;p3"/>
          <p:cNvPicPr preferRelativeResize="0"/>
          <p:nvPr/>
        </p:nvPicPr>
        <p:blipFill rotWithShape="1">
          <a:blip r:embed="rId3">
            <a:alphaModFix/>
          </a:blip>
          <a:srcRect b="0" l="0" r="0" t="0"/>
          <a:stretch/>
        </p:blipFill>
        <p:spPr>
          <a:xfrm>
            <a:off x="542225" y="1391144"/>
            <a:ext cx="3152775" cy="4752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txBox="1"/>
          <p:nvPr>
            <p:ph type="title"/>
          </p:nvPr>
        </p:nvSpPr>
        <p:spPr>
          <a:xfrm>
            <a:off x="238125" y="242544"/>
            <a:ext cx="11717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500" u="sng">
                <a:latin typeface="Century Gothic"/>
                <a:ea typeface="Century Gothic"/>
                <a:cs typeface="Century Gothic"/>
                <a:sym typeface="Century Gothic"/>
              </a:rPr>
              <a:t>Firekeeper’s Daughter</a:t>
            </a:r>
            <a:r>
              <a:rPr lang="en-US" sz="3500">
                <a:latin typeface="Century Gothic"/>
                <a:ea typeface="Century Gothic"/>
                <a:cs typeface="Century Gothic"/>
                <a:sym typeface="Century Gothic"/>
              </a:rPr>
              <a:t> by Angeline Boulley</a:t>
            </a:r>
            <a:endParaRPr sz="3500">
              <a:latin typeface="Century Gothic"/>
              <a:ea typeface="Century Gothic"/>
              <a:cs typeface="Century Gothic"/>
              <a:sym typeface="Century Gothic"/>
            </a:endParaRPr>
          </a:p>
        </p:txBody>
      </p:sp>
      <p:sp>
        <p:nvSpPr>
          <p:cNvPr id="135" name="Google Shape;135;p4"/>
          <p:cNvSpPr txBox="1"/>
          <p:nvPr>
            <p:ph idx="2" type="body"/>
          </p:nvPr>
        </p:nvSpPr>
        <p:spPr>
          <a:xfrm>
            <a:off x="4403550" y="1369850"/>
            <a:ext cx="7467000" cy="4334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500">
                <a:latin typeface="Roboto"/>
                <a:ea typeface="Roboto"/>
                <a:cs typeface="Roboto"/>
                <a:sym typeface="Roboto"/>
              </a:rPr>
              <a:t>Daunis, who is part Ojibwe, defers attending the University of Michigan to care for her mother, and becomes involved in the investigation of drug-related deaths.</a:t>
            </a:r>
            <a:endParaRPr sz="7100">
              <a:latin typeface="Roboto"/>
              <a:ea typeface="Roboto"/>
              <a:cs typeface="Roboto"/>
              <a:sym typeface="Roboto"/>
            </a:endParaRPr>
          </a:p>
        </p:txBody>
      </p:sp>
      <p:pic>
        <p:nvPicPr>
          <p:cNvPr id="136" name="Google Shape;136;p4"/>
          <p:cNvPicPr preferRelativeResize="0"/>
          <p:nvPr/>
        </p:nvPicPr>
        <p:blipFill rotWithShape="1">
          <a:blip r:embed="rId3">
            <a:alphaModFix/>
          </a:blip>
          <a:srcRect b="0" l="0" r="0" t="0"/>
          <a:stretch/>
        </p:blipFill>
        <p:spPr>
          <a:xfrm>
            <a:off x="643300" y="1369856"/>
            <a:ext cx="3193099" cy="49390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687750" y="242550"/>
            <a:ext cx="112680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000"/>
              <a:buFont typeface="Century Gothic"/>
              <a:buNone/>
            </a:pPr>
            <a:r>
              <a:rPr lang="en-US" sz="3500" u="sng">
                <a:latin typeface="Century Gothic"/>
                <a:ea typeface="Century Gothic"/>
                <a:cs typeface="Century Gothic"/>
                <a:sym typeface="Century Gothic"/>
              </a:rPr>
              <a:t>The Fountains of Silence</a:t>
            </a:r>
            <a:r>
              <a:rPr lang="en-US" sz="3500">
                <a:latin typeface="Century Gothic"/>
                <a:ea typeface="Century Gothic"/>
                <a:cs typeface="Century Gothic"/>
                <a:sym typeface="Century Gothic"/>
              </a:rPr>
              <a:t> by Ruta Sepetys</a:t>
            </a:r>
            <a:endParaRPr sz="3500">
              <a:latin typeface="Century Gothic"/>
              <a:ea typeface="Century Gothic"/>
              <a:cs typeface="Century Gothic"/>
              <a:sym typeface="Century Gothic"/>
            </a:endParaRPr>
          </a:p>
        </p:txBody>
      </p:sp>
      <p:sp>
        <p:nvSpPr>
          <p:cNvPr id="142" name="Google Shape;142;p5"/>
          <p:cNvSpPr txBox="1"/>
          <p:nvPr>
            <p:ph idx="2" type="body"/>
          </p:nvPr>
        </p:nvSpPr>
        <p:spPr>
          <a:xfrm>
            <a:off x="4244750" y="1333425"/>
            <a:ext cx="7577100" cy="513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500">
                <a:latin typeface="Roboto"/>
                <a:ea typeface="Roboto"/>
                <a:cs typeface="Roboto"/>
                <a:sym typeface="Roboto"/>
              </a:rPr>
              <a:t>At the Castellana Hilton in 1957 Madrid, eighteen-year-old Daniel Matheson connects with Ana Moreno through photography and fate as Daniel discovers the incredibly dark side of the city under Generalissimo Franco's rule.</a:t>
            </a:r>
            <a:endParaRPr sz="6900">
              <a:latin typeface="Century Gothic"/>
              <a:ea typeface="Century Gothic"/>
              <a:cs typeface="Century Gothic"/>
              <a:sym typeface="Century Gothic"/>
            </a:endParaRPr>
          </a:p>
        </p:txBody>
      </p:sp>
      <p:pic>
        <p:nvPicPr>
          <p:cNvPr id="143" name="Google Shape;143;p5"/>
          <p:cNvPicPr preferRelativeResize="0"/>
          <p:nvPr/>
        </p:nvPicPr>
        <p:blipFill rotWithShape="1">
          <a:blip r:embed="rId3">
            <a:alphaModFix/>
          </a:blip>
          <a:srcRect b="0" l="0" r="0" t="0"/>
          <a:stretch/>
        </p:blipFill>
        <p:spPr>
          <a:xfrm>
            <a:off x="513350" y="1333425"/>
            <a:ext cx="3291895" cy="4939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6"/>
          <p:cNvSpPr txBox="1"/>
          <p:nvPr>
            <p:ph type="title"/>
          </p:nvPr>
        </p:nvSpPr>
        <p:spPr>
          <a:xfrm>
            <a:off x="686600" y="242550"/>
            <a:ext cx="112692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200"/>
              <a:buFont typeface="Century Gothic"/>
              <a:buNone/>
            </a:pPr>
            <a:r>
              <a:rPr lang="en-US" sz="3500" u="sng">
                <a:latin typeface="Century Gothic"/>
                <a:ea typeface="Century Gothic"/>
                <a:cs typeface="Century Gothic"/>
                <a:sym typeface="Century Gothic"/>
              </a:rPr>
              <a:t>Furia</a:t>
            </a:r>
            <a:r>
              <a:rPr lang="en-US" sz="3500">
                <a:latin typeface="Century Gothic"/>
                <a:ea typeface="Century Gothic"/>
                <a:cs typeface="Century Gothic"/>
                <a:sym typeface="Century Gothic"/>
              </a:rPr>
              <a:t> by Yamile Saied Méndez</a:t>
            </a:r>
            <a:endParaRPr sz="3500">
              <a:latin typeface="Century Gothic"/>
              <a:ea typeface="Century Gothic"/>
              <a:cs typeface="Century Gothic"/>
              <a:sym typeface="Century Gothic"/>
            </a:endParaRPr>
          </a:p>
        </p:txBody>
      </p:sp>
      <p:sp>
        <p:nvSpPr>
          <p:cNvPr id="149" name="Google Shape;149;p6"/>
          <p:cNvSpPr txBox="1"/>
          <p:nvPr>
            <p:ph idx="2" type="body"/>
          </p:nvPr>
        </p:nvSpPr>
        <p:spPr>
          <a:xfrm>
            <a:off x="4114800" y="1434475"/>
            <a:ext cx="7722600" cy="468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3500">
                <a:latin typeface="Roboto"/>
                <a:ea typeface="Roboto"/>
                <a:cs typeface="Roboto"/>
                <a:sym typeface="Roboto"/>
              </a:rPr>
              <a:t>Seventeen-year-old Camila Hassan, a rising soccer star in Rosario, Argentina, dreams of playing professionally, in defiance of her father and risking her romance with Diego.</a:t>
            </a:r>
            <a:endParaRPr sz="6700">
              <a:latin typeface="Merriweather"/>
              <a:ea typeface="Merriweather"/>
              <a:cs typeface="Merriweather"/>
              <a:sym typeface="Merriweather"/>
            </a:endParaRPr>
          </a:p>
        </p:txBody>
      </p:sp>
      <p:pic>
        <p:nvPicPr>
          <p:cNvPr id="150" name="Google Shape;150;p6"/>
          <p:cNvPicPr preferRelativeResize="0"/>
          <p:nvPr/>
        </p:nvPicPr>
        <p:blipFill rotWithShape="1">
          <a:blip r:embed="rId3">
            <a:alphaModFix/>
          </a:blip>
          <a:srcRect b="0" l="0" r="0" t="0"/>
          <a:stretch/>
        </p:blipFill>
        <p:spPr>
          <a:xfrm>
            <a:off x="686600" y="1434469"/>
            <a:ext cx="3277429" cy="49390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7"/>
          <p:cNvSpPr txBox="1"/>
          <p:nvPr>
            <p:ph type="title"/>
          </p:nvPr>
        </p:nvSpPr>
        <p:spPr>
          <a:xfrm>
            <a:off x="390525" y="242544"/>
            <a:ext cx="11717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500"/>
              <a:buFont typeface="Century Gothic"/>
              <a:buNone/>
            </a:pPr>
            <a:r>
              <a:rPr lang="en-US" sz="3500" u="sng">
                <a:latin typeface="Century Gothic"/>
                <a:ea typeface="Century Gothic"/>
                <a:cs typeface="Century Gothic"/>
                <a:sym typeface="Century Gothic"/>
              </a:rPr>
              <a:t>Gone to the Woods: Surviving a Lost Childhood</a:t>
            </a:r>
            <a:r>
              <a:rPr lang="en-US" sz="3500">
                <a:latin typeface="Century Gothic"/>
                <a:ea typeface="Century Gothic"/>
                <a:cs typeface="Century Gothic"/>
                <a:sym typeface="Century Gothic"/>
              </a:rPr>
              <a:t> by Gary Paulsen</a:t>
            </a:r>
            <a:endParaRPr sz="3500">
              <a:latin typeface="Century Gothic"/>
              <a:ea typeface="Century Gothic"/>
              <a:cs typeface="Century Gothic"/>
              <a:sym typeface="Century Gothic"/>
            </a:endParaRPr>
          </a:p>
        </p:txBody>
      </p:sp>
      <p:sp>
        <p:nvSpPr>
          <p:cNvPr id="156" name="Google Shape;156;p7"/>
          <p:cNvSpPr txBox="1"/>
          <p:nvPr>
            <p:ph idx="2" type="body"/>
          </p:nvPr>
        </p:nvSpPr>
        <p:spPr>
          <a:xfrm>
            <a:off x="4345800" y="1602600"/>
            <a:ext cx="7125600" cy="301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500">
                <a:latin typeface="Roboto"/>
                <a:ea typeface="Roboto"/>
                <a:cs typeface="Roboto"/>
                <a:sym typeface="Roboto"/>
              </a:rPr>
              <a:t>His name is synonymous with high-stakes wilderness survival stories. Now, author Gary Paulsen portrays a series of life-altering moments from his turbulent childhood as his own original survival story.</a:t>
            </a:r>
            <a:endParaRPr sz="5500">
              <a:latin typeface="Roboto"/>
              <a:ea typeface="Roboto"/>
              <a:cs typeface="Roboto"/>
              <a:sym typeface="Roboto"/>
            </a:endParaRPr>
          </a:p>
        </p:txBody>
      </p:sp>
      <p:pic>
        <p:nvPicPr>
          <p:cNvPr id="157" name="Google Shape;157;p7"/>
          <p:cNvPicPr preferRelativeResize="0"/>
          <p:nvPr/>
        </p:nvPicPr>
        <p:blipFill rotWithShape="1">
          <a:blip r:embed="rId3">
            <a:alphaModFix/>
          </a:blip>
          <a:srcRect b="0" l="0" r="0" t="0"/>
          <a:stretch/>
        </p:blipFill>
        <p:spPr>
          <a:xfrm>
            <a:off x="556650" y="1524002"/>
            <a:ext cx="3125025" cy="4882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8"/>
          <p:cNvSpPr txBox="1"/>
          <p:nvPr>
            <p:ph type="title"/>
          </p:nvPr>
        </p:nvSpPr>
        <p:spPr>
          <a:xfrm>
            <a:off x="462975" y="242550"/>
            <a:ext cx="114927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entury Gothic"/>
              <a:buNone/>
            </a:pPr>
            <a:r>
              <a:rPr lang="en-US" sz="3600" u="sng">
                <a:latin typeface="Century Gothic"/>
                <a:ea typeface="Century Gothic"/>
                <a:cs typeface="Century Gothic"/>
                <a:sym typeface="Century Gothic"/>
              </a:rPr>
              <a:t>House of Hollow</a:t>
            </a:r>
            <a:r>
              <a:rPr lang="en-US" sz="3600">
                <a:latin typeface="Century Gothic"/>
                <a:ea typeface="Century Gothic"/>
                <a:cs typeface="Century Gothic"/>
                <a:sym typeface="Century Gothic"/>
              </a:rPr>
              <a:t> by Krystal Sutherland</a:t>
            </a:r>
            <a:endParaRPr sz="3600">
              <a:latin typeface="Century Gothic"/>
              <a:ea typeface="Century Gothic"/>
              <a:cs typeface="Century Gothic"/>
              <a:sym typeface="Century Gothic"/>
            </a:endParaRPr>
          </a:p>
        </p:txBody>
      </p:sp>
      <p:sp>
        <p:nvSpPr>
          <p:cNvPr id="163" name="Google Shape;163;p8"/>
          <p:cNvSpPr txBox="1"/>
          <p:nvPr>
            <p:ph idx="2" type="body"/>
          </p:nvPr>
        </p:nvSpPr>
        <p:spPr>
          <a:xfrm>
            <a:off x="5127100" y="1614150"/>
            <a:ext cx="6177000" cy="392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lang="en-US" sz="3500">
                <a:latin typeface="Roboto"/>
                <a:ea typeface="Roboto"/>
                <a:cs typeface="Roboto"/>
                <a:sym typeface="Roboto"/>
              </a:rPr>
              <a:t>When their older sister Grey goes missing, Iris and Vivi work to uncover their dark, dangerous, and possibly magical past.</a:t>
            </a:r>
            <a:endParaRPr sz="3500">
              <a:latin typeface="Century Gothic"/>
              <a:ea typeface="Century Gothic"/>
              <a:cs typeface="Century Gothic"/>
              <a:sym typeface="Century Gothic"/>
            </a:endParaRPr>
          </a:p>
        </p:txBody>
      </p:sp>
      <p:pic>
        <p:nvPicPr>
          <p:cNvPr id="164" name="Google Shape;164;p8"/>
          <p:cNvPicPr preferRelativeResize="0"/>
          <p:nvPr/>
        </p:nvPicPr>
        <p:blipFill rotWithShape="1">
          <a:blip r:embed="rId3">
            <a:alphaModFix/>
          </a:blip>
          <a:srcRect b="0" l="0" r="0" t="0"/>
          <a:stretch/>
        </p:blipFill>
        <p:spPr>
          <a:xfrm>
            <a:off x="1034275" y="1412950"/>
            <a:ext cx="3294307" cy="4939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von">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