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6858000" cx="12192000"/>
  <p:notesSz cx="6858000" cy="9144000"/>
  <p:embeddedFontLst>
    <p:embeddedFont>
      <p:font typeface="Roboto"/>
      <p:regular r:id="rId23"/>
      <p:bold r:id="rId24"/>
      <p:italic r:id="rId25"/>
      <p:boldItalic r:id="rId26"/>
    </p:embeddedFont>
    <p:embeddedFont>
      <p:font typeface="Montserrat"/>
      <p:regular r:id="rId27"/>
      <p:bold r:id="rId28"/>
      <p:italic r:id="rId29"/>
      <p:boldItalic r:id="rId30"/>
    </p:embeddedFont>
    <p:embeddedFont>
      <p:font typeface="Candara"/>
      <p:regular r:id="rId31"/>
      <p:bold r:id="rId32"/>
      <p:italic r:id="rId33"/>
      <p:boldItalic r:id="rId34"/>
    </p:embeddedFont>
    <p:embeddedFont>
      <p:font typeface="Century Gothic"/>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39" roundtripDataSignature="AMtx7mg+tjZQHnIRVyjPitEDutLCVZ+yE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oboto-bold.fntdata"/><Relationship Id="rId23" Type="http://schemas.openxmlformats.org/officeDocument/2006/relationships/font" Target="fonts/Robot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boldItalic.fntdata"/><Relationship Id="rId25" Type="http://schemas.openxmlformats.org/officeDocument/2006/relationships/font" Target="fonts/Roboto-italic.fntdata"/><Relationship Id="rId28" Type="http://schemas.openxmlformats.org/officeDocument/2006/relationships/font" Target="fonts/Montserrat-bold.fntdata"/><Relationship Id="rId27" Type="http://schemas.openxmlformats.org/officeDocument/2006/relationships/font" Target="fonts/Montserrat-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Candara-regular.fntdata"/><Relationship Id="rId30" Type="http://schemas.openxmlformats.org/officeDocument/2006/relationships/font" Target="fonts/Montserrat-boldItalic.fntdata"/><Relationship Id="rId11" Type="http://schemas.openxmlformats.org/officeDocument/2006/relationships/slide" Target="slides/slide6.xml"/><Relationship Id="rId33" Type="http://schemas.openxmlformats.org/officeDocument/2006/relationships/font" Target="fonts/Candara-italic.fntdata"/><Relationship Id="rId10" Type="http://schemas.openxmlformats.org/officeDocument/2006/relationships/slide" Target="slides/slide5.xml"/><Relationship Id="rId32" Type="http://schemas.openxmlformats.org/officeDocument/2006/relationships/font" Target="fonts/Candara-bold.fntdata"/><Relationship Id="rId13" Type="http://schemas.openxmlformats.org/officeDocument/2006/relationships/slide" Target="slides/slide8.xml"/><Relationship Id="rId35" Type="http://schemas.openxmlformats.org/officeDocument/2006/relationships/font" Target="fonts/CenturyGothic-regular.fntdata"/><Relationship Id="rId12" Type="http://schemas.openxmlformats.org/officeDocument/2006/relationships/slide" Target="slides/slide7.xml"/><Relationship Id="rId34" Type="http://schemas.openxmlformats.org/officeDocument/2006/relationships/font" Target="fonts/Candara-boldItalic.fntdata"/><Relationship Id="rId15" Type="http://schemas.openxmlformats.org/officeDocument/2006/relationships/slide" Target="slides/slide10.xml"/><Relationship Id="rId37" Type="http://schemas.openxmlformats.org/officeDocument/2006/relationships/font" Target="fonts/CenturyGothic-italic.fntdata"/><Relationship Id="rId14" Type="http://schemas.openxmlformats.org/officeDocument/2006/relationships/slide" Target="slides/slide9.xml"/><Relationship Id="rId36" Type="http://schemas.openxmlformats.org/officeDocument/2006/relationships/font" Target="fonts/CenturyGothic-bold.fntdata"/><Relationship Id="rId17" Type="http://schemas.openxmlformats.org/officeDocument/2006/relationships/slide" Target="slides/slide12.xml"/><Relationship Id="rId39" Type="http://customschemas.google.com/relationships/presentationmetadata" Target="metadata"/><Relationship Id="rId16" Type="http://schemas.openxmlformats.org/officeDocument/2006/relationships/slide" Target="slides/slide11.xml"/><Relationship Id="rId38" Type="http://schemas.openxmlformats.org/officeDocument/2006/relationships/font" Target="fonts/CenturyGothic-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21ce2a2e2f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21ce2a2e2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7" name="Google Shape;167;p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4" name="Google Shape;174;p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21ce2a2e2f_0_2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1" name="Google Shape;181;g221ce2a2e2f_0_2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8" name="Google Shape;188;p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5" name="Google Shape;195;p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2" name="Google Shape;20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9" name="Google Shape;209;p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6" name="Google Shape;216;p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1" name="Google Shape;11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8" name="Google Shape;118;p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5" name="Google Shape;125;p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2" name="Google Shape;132;p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9" name="Google Shape;139;p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6" name="Google Shape;146;p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3" name="Google Shape;15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0" name="Google Shape;16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 name="Shape 12"/>
        <p:cNvGrpSpPr/>
        <p:nvPr/>
      </p:nvGrpSpPr>
      <p:grpSpPr>
        <a:xfrm>
          <a:off x="0" y="0"/>
          <a:ext cx="0" cy="0"/>
          <a:chOff x="0" y="0"/>
          <a:chExt cx="0" cy="0"/>
        </a:xfrm>
      </p:grpSpPr>
      <p:sp>
        <p:nvSpPr>
          <p:cNvPr id="13" name="Google Shape;13;p18"/>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18"/>
          <p:cNvSpPr txBox="1"/>
          <p:nvPr>
            <p:ph idx="1" type="body"/>
          </p:nvPr>
        </p:nvSpPr>
        <p:spPr>
          <a:xfrm>
            <a:off x="1066800" y="2103120"/>
            <a:ext cx="4755000" cy="37491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sz="1800"/>
            </a:lvl1pPr>
            <a:lvl2pPr indent="-330200" lvl="1" marL="914400" algn="l">
              <a:lnSpc>
                <a:spcPct val="100000"/>
              </a:lnSpc>
              <a:spcBef>
                <a:spcPts val="500"/>
              </a:spcBef>
              <a:spcAft>
                <a:spcPts val="0"/>
              </a:spcAft>
              <a:buSzPts val="1600"/>
              <a:buChar char="◦"/>
              <a:defRPr sz="1600"/>
            </a:lvl2pPr>
            <a:lvl3pPr indent="-317500" lvl="2" marL="1371600" algn="l">
              <a:lnSpc>
                <a:spcPct val="100000"/>
              </a:lnSpc>
              <a:spcBef>
                <a:spcPts val="500"/>
              </a:spcBef>
              <a:spcAft>
                <a:spcPts val="0"/>
              </a:spcAft>
              <a:buSzPts val="1400"/>
              <a:buChar char="◦"/>
              <a:defRPr sz="1400"/>
            </a:lvl3pPr>
            <a:lvl4pPr indent="-317500" lvl="3" marL="1828800" algn="l">
              <a:lnSpc>
                <a:spcPct val="100000"/>
              </a:lnSpc>
              <a:spcBef>
                <a:spcPts val="500"/>
              </a:spcBef>
              <a:spcAft>
                <a:spcPts val="0"/>
              </a:spcAft>
              <a:buSzPts val="1400"/>
              <a:buChar char="◦"/>
              <a:defRPr sz="1400"/>
            </a:lvl4pPr>
            <a:lvl5pPr indent="-317500" lvl="4" marL="2286000" algn="l">
              <a:lnSpc>
                <a:spcPct val="100000"/>
              </a:lnSpc>
              <a:spcBef>
                <a:spcPts val="500"/>
              </a:spcBef>
              <a:spcAft>
                <a:spcPts val="0"/>
              </a:spcAft>
              <a:buSzPts val="1400"/>
              <a:buChar char="◦"/>
              <a:defRPr sz="1400"/>
            </a:lvl5pPr>
            <a:lvl6pPr indent="-317500" lvl="5" marL="2743200" algn="l">
              <a:lnSpc>
                <a:spcPct val="100000"/>
              </a:lnSpc>
              <a:spcBef>
                <a:spcPts val="500"/>
              </a:spcBef>
              <a:spcAft>
                <a:spcPts val="0"/>
              </a:spcAft>
              <a:buSzPts val="1400"/>
              <a:buChar char="◦"/>
              <a:defRPr sz="1400"/>
            </a:lvl6pPr>
            <a:lvl7pPr indent="-317500" lvl="6" marL="3200400" algn="l">
              <a:lnSpc>
                <a:spcPct val="100000"/>
              </a:lnSpc>
              <a:spcBef>
                <a:spcPts val="500"/>
              </a:spcBef>
              <a:spcAft>
                <a:spcPts val="0"/>
              </a:spcAft>
              <a:buSzPts val="1400"/>
              <a:buChar char="◦"/>
              <a:defRPr sz="1400"/>
            </a:lvl7pPr>
            <a:lvl8pPr indent="-317500" lvl="7" marL="3657600" algn="l">
              <a:lnSpc>
                <a:spcPct val="100000"/>
              </a:lnSpc>
              <a:spcBef>
                <a:spcPts val="500"/>
              </a:spcBef>
              <a:spcAft>
                <a:spcPts val="0"/>
              </a:spcAft>
              <a:buSzPts val="1400"/>
              <a:buChar char="◦"/>
              <a:defRPr sz="1400"/>
            </a:lvl8pPr>
            <a:lvl9pPr indent="-317500" lvl="8" marL="4114800" algn="l">
              <a:lnSpc>
                <a:spcPct val="100000"/>
              </a:lnSpc>
              <a:spcBef>
                <a:spcPts val="500"/>
              </a:spcBef>
              <a:spcAft>
                <a:spcPts val="0"/>
              </a:spcAft>
              <a:buSzPts val="1400"/>
              <a:buChar char="◦"/>
              <a:defRPr sz="1400"/>
            </a:lvl9pPr>
          </a:lstStyle>
          <a:p/>
        </p:txBody>
      </p:sp>
      <p:sp>
        <p:nvSpPr>
          <p:cNvPr id="15" name="Google Shape;15;p18"/>
          <p:cNvSpPr txBox="1"/>
          <p:nvPr>
            <p:ph idx="2" type="body"/>
          </p:nvPr>
        </p:nvSpPr>
        <p:spPr>
          <a:xfrm>
            <a:off x="6370320" y="2103120"/>
            <a:ext cx="4755000" cy="37491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sz="1800"/>
            </a:lvl1pPr>
            <a:lvl2pPr indent="-330200" lvl="1" marL="914400" algn="l">
              <a:lnSpc>
                <a:spcPct val="100000"/>
              </a:lnSpc>
              <a:spcBef>
                <a:spcPts val="500"/>
              </a:spcBef>
              <a:spcAft>
                <a:spcPts val="0"/>
              </a:spcAft>
              <a:buSzPts val="1600"/>
              <a:buChar char="◦"/>
              <a:defRPr sz="1600"/>
            </a:lvl2pPr>
            <a:lvl3pPr indent="-317500" lvl="2" marL="1371600" algn="l">
              <a:lnSpc>
                <a:spcPct val="100000"/>
              </a:lnSpc>
              <a:spcBef>
                <a:spcPts val="500"/>
              </a:spcBef>
              <a:spcAft>
                <a:spcPts val="0"/>
              </a:spcAft>
              <a:buSzPts val="1400"/>
              <a:buChar char="◦"/>
              <a:defRPr sz="1400"/>
            </a:lvl3pPr>
            <a:lvl4pPr indent="-317500" lvl="3" marL="1828800" algn="l">
              <a:lnSpc>
                <a:spcPct val="100000"/>
              </a:lnSpc>
              <a:spcBef>
                <a:spcPts val="500"/>
              </a:spcBef>
              <a:spcAft>
                <a:spcPts val="0"/>
              </a:spcAft>
              <a:buSzPts val="1400"/>
              <a:buChar char="◦"/>
              <a:defRPr sz="1400"/>
            </a:lvl4pPr>
            <a:lvl5pPr indent="-317500" lvl="4" marL="2286000" algn="l">
              <a:lnSpc>
                <a:spcPct val="100000"/>
              </a:lnSpc>
              <a:spcBef>
                <a:spcPts val="500"/>
              </a:spcBef>
              <a:spcAft>
                <a:spcPts val="0"/>
              </a:spcAft>
              <a:buSzPts val="1400"/>
              <a:buChar char="◦"/>
              <a:defRPr sz="1400"/>
            </a:lvl5pPr>
            <a:lvl6pPr indent="-317500" lvl="5" marL="2743200" algn="l">
              <a:lnSpc>
                <a:spcPct val="100000"/>
              </a:lnSpc>
              <a:spcBef>
                <a:spcPts val="500"/>
              </a:spcBef>
              <a:spcAft>
                <a:spcPts val="0"/>
              </a:spcAft>
              <a:buSzPts val="1400"/>
              <a:buChar char="◦"/>
              <a:defRPr sz="1400"/>
            </a:lvl6pPr>
            <a:lvl7pPr indent="-317500" lvl="6" marL="3200400" algn="l">
              <a:lnSpc>
                <a:spcPct val="100000"/>
              </a:lnSpc>
              <a:spcBef>
                <a:spcPts val="500"/>
              </a:spcBef>
              <a:spcAft>
                <a:spcPts val="0"/>
              </a:spcAft>
              <a:buSzPts val="1400"/>
              <a:buChar char="◦"/>
              <a:defRPr sz="1400"/>
            </a:lvl7pPr>
            <a:lvl8pPr indent="-317500" lvl="7" marL="3657600" algn="l">
              <a:lnSpc>
                <a:spcPct val="100000"/>
              </a:lnSpc>
              <a:spcBef>
                <a:spcPts val="500"/>
              </a:spcBef>
              <a:spcAft>
                <a:spcPts val="0"/>
              </a:spcAft>
              <a:buSzPts val="1400"/>
              <a:buChar char="◦"/>
              <a:defRPr sz="1400"/>
            </a:lvl8pPr>
            <a:lvl9pPr indent="-317500" lvl="8" marL="4114800" algn="l">
              <a:lnSpc>
                <a:spcPct val="100000"/>
              </a:lnSpc>
              <a:spcBef>
                <a:spcPts val="500"/>
              </a:spcBef>
              <a:spcAft>
                <a:spcPts val="0"/>
              </a:spcAft>
              <a:buSzPts val="1400"/>
              <a:buChar char="◦"/>
              <a:defRPr sz="1400"/>
            </a:lvl9pPr>
          </a:lstStyle>
          <a:p/>
        </p:txBody>
      </p:sp>
      <p:sp>
        <p:nvSpPr>
          <p:cNvPr id="16" name="Google Shape;16;p18"/>
          <p:cNvSpPr txBox="1"/>
          <p:nvPr>
            <p:ph idx="10" type="dt"/>
          </p:nvPr>
        </p:nvSpPr>
        <p:spPr>
          <a:xfrm>
            <a:off x="274320" y="6307672"/>
            <a:ext cx="2743200" cy="274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8"/>
          <p:cNvSpPr txBox="1"/>
          <p:nvPr>
            <p:ph idx="11" type="ftr"/>
          </p:nvPr>
        </p:nvSpPr>
        <p:spPr>
          <a:xfrm>
            <a:off x="3489960" y="6307672"/>
            <a:ext cx="5212200" cy="274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18"/>
          <p:cNvSpPr txBox="1"/>
          <p:nvPr>
            <p:ph idx="12" type="sldNum"/>
          </p:nvPr>
        </p:nvSpPr>
        <p:spPr>
          <a:xfrm>
            <a:off x="10469880" y="6307672"/>
            <a:ext cx="1463100" cy="274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0" name="Shape 90"/>
        <p:cNvGrpSpPr/>
        <p:nvPr/>
      </p:nvGrpSpPr>
      <p:grpSpPr>
        <a:xfrm>
          <a:off x="0" y="0"/>
          <a:ext cx="0" cy="0"/>
          <a:chOff x="0" y="0"/>
          <a:chExt cx="0" cy="0"/>
        </a:xfrm>
      </p:grpSpPr>
      <p:sp>
        <p:nvSpPr>
          <p:cNvPr id="91" name="Google Shape;91;p27"/>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27"/>
          <p:cNvSpPr txBox="1"/>
          <p:nvPr>
            <p:ph idx="1" type="body"/>
          </p:nvPr>
        </p:nvSpPr>
        <p:spPr>
          <a:xfrm rot="5400000">
            <a:off x="4130100" y="-960180"/>
            <a:ext cx="3931800" cy="10058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a:lvl1pPr>
            <a:lvl2pPr indent="-342900" lvl="1" marL="914400" algn="l">
              <a:lnSpc>
                <a:spcPct val="100000"/>
              </a:lnSpc>
              <a:spcBef>
                <a:spcPts val="500"/>
              </a:spcBef>
              <a:spcAft>
                <a:spcPts val="0"/>
              </a:spcAft>
              <a:buSzPts val="1800"/>
              <a:buChar char="◦"/>
              <a:defRPr/>
            </a:lvl2pPr>
            <a:lvl3pPr indent="-342900" lvl="2" marL="1371600" algn="l">
              <a:lnSpc>
                <a:spcPct val="100000"/>
              </a:lnSpc>
              <a:spcBef>
                <a:spcPts val="500"/>
              </a:spcBef>
              <a:spcAft>
                <a:spcPts val="0"/>
              </a:spcAft>
              <a:buSzPts val="1800"/>
              <a:buChar char="◦"/>
              <a:defRPr/>
            </a:lvl3pPr>
            <a:lvl4pPr indent="-342900" lvl="3" marL="1828800" algn="l">
              <a:lnSpc>
                <a:spcPct val="100000"/>
              </a:lnSpc>
              <a:spcBef>
                <a:spcPts val="500"/>
              </a:spcBef>
              <a:spcAft>
                <a:spcPts val="0"/>
              </a:spcAft>
              <a:buSzPts val="1800"/>
              <a:buChar char="◦"/>
              <a:defRPr/>
            </a:lvl4pPr>
            <a:lvl5pPr indent="-342900" lvl="4" marL="2286000" algn="l">
              <a:lnSpc>
                <a:spcPct val="100000"/>
              </a:lnSpc>
              <a:spcBef>
                <a:spcPts val="500"/>
              </a:spcBef>
              <a:spcAft>
                <a:spcPts val="0"/>
              </a:spcAft>
              <a:buSzPts val="1800"/>
              <a:buChar char="◦"/>
              <a:defRPr/>
            </a:lvl5pPr>
            <a:lvl6pPr indent="-342900" lvl="5" marL="2743200" algn="l">
              <a:lnSpc>
                <a:spcPct val="100000"/>
              </a:lnSpc>
              <a:spcBef>
                <a:spcPts val="500"/>
              </a:spcBef>
              <a:spcAft>
                <a:spcPts val="0"/>
              </a:spcAft>
              <a:buSzPts val="1800"/>
              <a:buChar char="◦"/>
              <a:defRPr/>
            </a:lvl6pPr>
            <a:lvl7pPr indent="-342900" lvl="6" marL="3200400" algn="l">
              <a:lnSpc>
                <a:spcPct val="100000"/>
              </a:lnSpc>
              <a:spcBef>
                <a:spcPts val="500"/>
              </a:spcBef>
              <a:spcAft>
                <a:spcPts val="0"/>
              </a:spcAft>
              <a:buSzPts val="1800"/>
              <a:buChar char="◦"/>
              <a:defRPr/>
            </a:lvl7pPr>
            <a:lvl8pPr indent="-342900" lvl="7" marL="3657600" algn="l">
              <a:lnSpc>
                <a:spcPct val="100000"/>
              </a:lnSpc>
              <a:spcBef>
                <a:spcPts val="500"/>
              </a:spcBef>
              <a:spcAft>
                <a:spcPts val="0"/>
              </a:spcAft>
              <a:buSzPts val="1800"/>
              <a:buChar char="◦"/>
              <a:defRPr/>
            </a:lvl8pPr>
            <a:lvl9pPr indent="-342900" lvl="8" marL="4114800" algn="l">
              <a:lnSpc>
                <a:spcPct val="100000"/>
              </a:lnSpc>
              <a:spcBef>
                <a:spcPts val="500"/>
              </a:spcBef>
              <a:spcAft>
                <a:spcPts val="0"/>
              </a:spcAft>
              <a:buSzPts val="1800"/>
              <a:buChar char="◦"/>
              <a:defRPr/>
            </a:lvl9pPr>
          </a:lstStyle>
          <a:p/>
        </p:txBody>
      </p:sp>
      <p:sp>
        <p:nvSpPr>
          <p:cNvPr id="93" name="Google Shape;93;p27"/>
          <p:cNvSpPr txBox="1"/>
          <p:nvPr>
            <p:ph idx="10" type="dt"/>
          </p:nvPr>
        </p:nvSpPr>
        <p:spPr>
          <a:xfrm>
            <a:off x="274320" y="6307672"/>
            <a:ext cx="2743200" cy="274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27"/>
          <p:cNvSpPr txBox="1"/>
          <p:nvPr>
            <p:ph idx="11" type="ftr"/>
          </p:nvPr>
        </p:nvSpPr>
        <p:spPr>
          <a:xfrm>
            <a:off x="3489960" y="6307672"/>
            <a:ext cx="5212200" cy="274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27"/>
          <p:cNvSpPr txBox="1"/>
          <p:nvPr>
            <p:ph idx="12" type="sldNum"/>
          </p:nvPr>
        </p:nvSpPr>
        <p:spPr>
          <a:xfrm>
            <a:off x="10469880" y="6307672"/>
            <a:ext cx="1463100" cy="274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6" name="Shape 96"/>
        <p:cNvGrpSpPr/>
        <p:nvPr/>
      </p:nvGrpSpPr>
      <p:grpSpPr>
        <a:xfrm>
          <a:off x="0" y="0"/>
          <a:ext cx="0" cy="0"/>
          <a:chOff x="0" y="0"/>
          <a:chExt cx="0" cy="0"/>
        </a:xfrm>
      </p:grpSpPr>
      <p:sp>
        <p:nvSpPr>
          <p:cNvPr id="97" name="Google Shape;97;p28"/>
          <p:cNvSpPr txBox="1"/>
          <p:nvPr>
            <p:ph type="title"/>
          </p:nvPr>
        </p:nvSpPr>
        <p:spPr>
          <a:xfrm rot="5400000">
            <a:off x="7543800" y="2209800"/>
            <a:ext cx="5257800" cy="2362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28"/>
          <p:cNvSpPr txBox="1"/>
          <p:nvPr>
            <p:ph idx="1" type="body"/>
          </p:nvPr>
        </p:nvSpPr>
        <p:spPr>
          <a:xfrm rot="5400000">
            <a:off x="2247900" y="-647700"/>
            <a:ext cx="5257800" cy="80772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a:lvl1pPr>
            <a:lvl2pPr indent="-342900" lvl="1" marL="914400" algn="l">
              <a:lnSpc>
                <a:spcPct val="100000"/>
              </a:lnSpc>
              <a:spcBef>
                <a:spcPts val="500"/>
              </a:spcBef>
              <a:spcAft>
                <a:spcPts val="0"/>
              </a:spcAft>
              <a:buSzPts val="1800"/>
              <a:buChar char="◦"/>
              <a:defRPr/>
            </a:lvl2pPr>
            <a:lvl3pPr indent="-342900" lvl="2" marL="1371600" algn="l">
              <a:lnSpc>
                <a:spcPct val="100000"/>
              </a:lnSpc>
              <a:spcBef>
                <a:spcPts val="500"/>
              </a:spcBef>
              <a:spcAft>
                <a:spcPts val="0"/>
              </a:spcAft>
              <a:buSzPts val="1800"/>
              <a:buChar char="◦"/>
              <a:defRPr/>
            </a:lvl3pPr>
            <a:lvl4pPr indent="-342900" lvl="3" marL="1828800" algn="l">
              <a:lnSpc>
                <a:spcPct val="100000"/>
              </a:lnSpc>
              <a:spcBef>
                <a:spcPts val="500"/>
              </a:spcBef>
              <a:spcAft>
                <a:spcPts val="0"/>
              </a:spcAft>
              <a:buSzPts val="1800"/>
              <a:buChar char="◦"/>
              <a:defRPr/>
            </a:lvl4pPr>
            <a:lvl5pPr indent="-342900" lvl="4" marL="2286000" algn="l">
              <a:lnSpc>
                <a:spcPct val="100000"/>
              </a:lnSpc>
              <a:spcBef>
                <a:spcPts val="500"/>
              </a:spcBef>
              <a:spcAft>
                <a:spcPts val="0"/>
              </a:spcAft>
              <a:buSzPts val="1800"/>
              <a:buChar char="◦"/>
              <a:defRPr/>
            </a:lvl5pPr>
            <a:lvl6pPr indent="-342900" lvl="5" marL="2743200" algn="l">
              <a:lnSpc>
                <a:spcPct val="100000"/>
              </a:lnSpc>
              <a:spcBef>
                <a:spcPts val="500"/>
              </a:spcBef>
              <a:spcAft>
                <a:spcPts val="0"/>
              </a:spcAft>
              <a:buSzPts val="1800"/>
              <a:buChar char="◦"/>
              <a:defRPr/>
            </a:lvl6pPr>
            <a:lvl7pPr indent="-342900" lvl="6" marL="3200400" algn="l">
              <a:lnSpc>
                <a:spcPct val="100000"/>
              </a:lnSpc>
              <a:spcBef>
                <a:spcPts val="500"/>
              </a:spcBef>
              <a:spcAft>
                <a:spcPts val="0"/>
              </a:spcAft>
              <a:buSzPts val="1800"/>
              <a:buChar char="◦"/>
              <a:defRPr/>
            </a:lvl7pPr>
            <a:lvl8pPr indent="-342900" lvl="7" marL="3657600" algn="l">
              <a:lnSpc>
                <a:spcPct val="100000"/>
              </a:lnSpc>
              <a:spcBef>
                <a:spcPts val="500"/>
              </a:spcBef>
              <a:spcAft>
                <a:spcPts val="0"/>
              </a:spcAft>
              <a:buSzPts val="1800"/>
              <a:buChar char="◦"/>
              <a:defRPr/>
            </a:lvl8pPr>
            <a:lvl9pPr indent="-342900" lvl="8" marL="4114800" algn="l">
              <a:lnSpc>
                <a:spcPct val="100000"/>
              </a:lnSpc>
              <a:spcBef>
                <a:spcPts val="500"/>
              </a:spcBef>
              <a:spcAft>
                <a:spcPts val="0"/>
              </a:spcAft>
              <a:buSzPts val="1800"/>
              <a:buChar char="◦"/>
              <a:defRPr/>
            </a:lvl9pPr>
          </a:lstStyle>
          <a:p/>
        </p:txBody>
      </p:sp>
      <p:sp>
        <p:nvSpPr>
          <p:cNvPr id="99" name="Google Shape;99;p28"/>
          <p:cNvSpPr txBox="1"/>
          <p:nvPr>
            <p:ph idx="10" type="dt"/>
          </p:nvPr>
        </p:nvSpPr>
        <p:spPr>
          <a:xfrm>
            <a:off x="274320" y="6307672"/>
            <a:ext cx="2743200" cy="274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28"/>
          <p:cNvSpPr txBox="1"/>
          <p:nvPr>
            <p:ph idx="11" type="ftr"/>
          </p:nvPr>
        </p:nvSpPr>
        <p:spPr>
          <a:xfrm>
            <a:off x="3489960" y="6307672"/>
            <a:ext cx="5212200" cy="274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28"/>
          <p:cNvSpPr txBox="1"/>
          <p:nvPr>
            <p:ph idx="12" type="sldNum"/>
          </p:nvPr>
        </p:nvSpPr>
        <p:spPr>
          <a:xfrm>
            <a:off x="10469880" y="6307672"/>
            <a:ext cx="1463100" cy="274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bg>
      <p:bgPr>
        <a:solidFill>
          <a:schemeClr val="accent2"/>
        </a:solidFill>
      </p:bgPr>
    </p:bg>
    <p:spTree>
      <p:nvGrpSpPr>
        <p:cNvPr id="19" name="Shape 19"/>
        <p:cNvGrpSpPr/>
        <p:nvPr/>
      </p:nvGrpSpPr>
      <p:grpSpPr>
        <a:xfrm>
          <a:off x="0" y="0"/>
          <a:ext cx="0" cy="0"/>
          <a:chOff x="0" y="0"/>
          <a:chExt cx="0" cy="0"/>
        </a:xfrm>
      </p:grpSpPr>
      <p:sp>
        <p:nvSpPr>
          <p:cNvPr id="20" name="Google Shape;20;p19"/>
          <p:cNvSpPr/>
          <p:nvPr/>
        </p:nvSpPr>
        <p:spPr>
          <a:xfrm>
            <a:off x="0" y="0"/>
            <a:ext cx="12192000" cy="6858000"/>
          </a:xfrm>
          <a:prstGeom prst="rect">
            <a:avLst/>
          </a:prstGeom>
          <a:blipFill rotWithShape="1">
            <a:blip r:embed="rId2">
              <a:alphaModFix amt="45000"/>
            </a:blip>
            <a:tile algn="tl" flip="none" tx="-44450" sx="84997" ty="38100" sy="84997"/>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19"/>
          <p:cNvSpPr/>
          <p:nvPr/>
        </p:nvSpPr>
        <p:spPr>
          <a:xfrm>
            <a:off x="1307870" y="1267730"/>
            <a:ext cx="9576300" cy="4308000"/>
          </a:xfrm>
          <a:prstGeom prst="rect">
            <a:avLst/>
          </a:prstGeom>
          <a:solidFill>
            <a:schemeClr val="lt1"/>
          </a:solidFill>
          <a:ln>
            <a:noFill/>
          </a:ln>
          <a:effectLst>
            <a:outerShdw blurRad="50800" rotWithShape="0" algn="ctr">
              <a:srgbClr val="000000">
                <a:alpha val="65098"/>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19"/>
          <p:cNvSpPr/>
          <p:nvPr/>
        </p:nvSpPr>
        <p:spPr>
          <a:xfrm>
            <a:off x="1447801" y="1411615"/>
            <a:ext cx="9296400" cy="4034700"/>
          </a:xfrm>
          <a:prstGeom prst="rect">
            <a:avLst/>
          </a:prstGeom>
          <a:noFill/>
          <a:ln cap="sq" cmpd="sng" w="9525">
            <a:solidFill>
              <a:srgbClr val="3F3F3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19"/>
          <p:cNvSpPr/>
          <p:nvPr/>
        </p:nvSpPr>
        <p:spPr>
          <a:xfrm>
            <a:off x="5135880" y="1267730"/>
            <a:ext cx="1920300" cy="731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4" name="Google Shape;24;p19"/>
          <p:cNvGrpSpPr/>
          <p:nvPr/>
        </p:nvGrpSpPr>
        <p:grpSpPr>
          <a:xfrm>
            <a:off x="5250113" y="1267730"/>
            <a:ext cx="1691620" cy="645295"/>
            <a:chOff x="5318306" y="1386268"/>
            <a:chExt cx="1567331" cy="645295"/>
          </a:xfrm>
        </p:grpSpPr>
        <p:cxnSp>
          <p:nvCxnSpPr>
            <p:cNvPr id="25" name="Google Shape;25;p19"/>
            <p:cNvCxnSpPr/>
            <p:nvPr/>
          </p:nvCxnSpPr>
          <p:spPr>
            <a:xfrm>
              <a:off x="5318306" y="1386268"/>
              <a:ext cx="0" cy="640200"/>
            </a:xfrm>
            <a:prstGeom prst="straightConnector1">
              <a:avLst/>
            </a:prstGeom>
            <a:solidFill>
              <a:srgbClr val="262626"/>
            </a:solidFill>
            <a:ln cap="flat" cmpd="sng" w="9525">
              <a:solidFill>
                <a:schemeClr val="dk1"/>
              </a:solidFill>
              <a:prstDash val="solid"/>
              <a:miter lim="800000"/>
              <a:headEnd len="sm" w="sm" type="none"/>
              <a:tailEnd len="sm" w="sm" type="none"/>
            </a:ln>
          </p:spPr>
        </p:cxnSp>
        <p:cxnSp>
          <p:nvCxnSpPr>
            <p:cNvPr id="26" name="Google Shape;26;p19"/>
            <p:cNvCxnSpPr/>
            <p:nvPr/>
          </p:nvCxnSpPr>
          <p:spPr>
            <a:xfrm>
              <a:off x="6885637" y="1386268"/>
              <a:ext cx="0" cy="640200"/>
            </a:xfrm>
            <a:prstGeom prst="straightConnector1">
              <a:avLst/>
            </a:prstGeom>
            <a:solidFill>
              <a:srgbClr val="262626"/>
            </a:solidFill>
            <a:ln cap="flat" cmpd="sng" w="9525">
              <a:solidFill>
                <a:schemeClr val="dk1"/>
              </a:solidFill>
              <a:prstDash val="solid"/>
              <a:miter lim="800000"/>
              <a:headEnd len="sm" w="sm" type="none"/>
              <a:tailEnd len="sm" w="sm" type="none"/>
            </a:ln>
          </p:spPr>
        </p:cxnSp>
        <p:cxnSp>
          <p:nvCxnSpPr>
            <p:cNvPr id="27" name="Google Shape;27;p19"/>
            <p:cNvCxnSpPr/>
            <p:nvPr/>
          </p:nvCxnSpPr>
          <p:spPr>
            <a:xfrm>
              <a:off x="5318306" y="2031563"/>
              <a:ext cx="1567200" cy="0"/>
            </a:xfrm>
            <a:prstGeom prst="straightConnector1">
              <a:avLst/>
            </a:prstGeom>
            <a:solidFill>
              <a:srgbClr val="262626"/>
            </a:solidFill>
            <a:ln cap="flat" cmpd="sng" w="9525">
              <a:solidFill>
                <a:schemeClr val="dk1"/>
              </a:solidFill>
              <a:prstDash val="solid"/>
              <a:miter lim="800000"/>
              <a:headEnd len="sm" w="sm" type="none"/>
              <a:tailEnd len="sm" w="sm" type="none"/>
            </a:ln>
          </p:spPr>
        </p:cxnSp>
      </p:grpSp>
      <p:sp>
        <p:nvSpPr>
          <p:cNvPr id="28" name="Google Shape;28;p19"/>
          <p:cNvSpPr txBox="1"/>
          <p:nvPr>
            <p:ph type="ctrTitle"/>
          </p:nvPr>
        </p:nvSpPr>
        <p:spPr>
          <a:xfrm>
            <a:off x="1561708" y="2091263"/>
            <a:ext cx="9068700" cy="2590800"/>
          </a:xfrm>
          <a:prstGeom prst="rect">
            <a:avLst/>
          </a:prstGeom>
          <a:noFill/>
          <a:ln>
            <a:noFill/>
          </a:ln>
        </p:spPr>
        <p:txBody>
          <a:bodyPr anchorCtr="0" anchor="ctr" bIns="45700" lIns="91425" spcFirstLastPara="1" rIns="91425" wrap="square" tIns="45700">
            <a:noAutofit/>
          </a:bodyPr>
          <a:lstStyle>
            <a:lvl1pPr lvl="0" algn="ctr">
              <a:lnSpc>
                <a:spcPct val="83000"/>
              </a:lnSpc>
              <a:spcBef>
                <a:spcPts val="0"/>
              </a:spcBef>
              <a:spcAft>
                <a:spcPts val="0"/>
              </a:spcAft>
              <a:buClr>
                <a:srgbClr val="262626"/>
              </a:buClr>
              <a:buSzPts val="7200"/>
              <a:buFont typeface="Candara"/>
              <a:buNone/>
              <a:defRPr b="0" sz="7200" cap="none">
                <a:solidFill>
                  <a:srgbClr val="262626"/>
                </a:solidFill>
                <a:latin typeface="Candara"/>
                <a:ea typeface="Candara"/>
                <a:cs typeface="Candara"/>
                <a:sym typeface="Candar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9"/>
          <p:cNvSpPr txBox="1"/>
          <p:nvPr>
            <p:ph idx="1" type="subTitle"/>
          </p:nvPr>
        </p:nvSpPr>
        <p:spPr>
          <a:xfrm>
            <a:off x="1562100" y="4682062"/>
            <a:ext cx="9070800" cy="4572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0"/>
              </a:spcBef>
              <a:spcAft>
                <a:spcPts val="0"/>
              </a:spcAft>
              <a:buSzPts val="1600"/>
              <a:buNone/>
              <a:defRPr sz="1600">
                <a:solidFill>
                  <a:schemeClr val="dk1"/>
                </a:solidFill>
              </a:defRPr>
            </a:lvl1pPr>
            <a:lvl2pPr lvl="1" algn="ctr">
              <a:lnSpc>
                <a:spcPct val="100000"/>
              </a:lnSpc>
              <a:spcBef>
                <a:spcPts val="500"/>
              </a:spcBef>
              <a:spcAft>
                <a:spcPts val="0"/>
              </a:spcAft>
              <a:buSzPts val="1600"/>
              <a:buNone/>
              <a:defRPr sz="1600"/>
            </a:lvl2pPr>
            <a:lvl3pPr lvl="2" algn="ctr">
              <a:lnSpc>
                <a:spcPct val="100000"/>
              </a:lnSpc>
              <a:spcBef>
                <a:spcPts val="500"/>
              </a:spcBef>
              <a:spcAft>
                <a:spcPts val="0"/>
              </a:spcAft>
              <a:buSzPts val="1600"/>
              <a:buNone/>
              <a:defRPr sz="16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100000"/>
              </a:lnSpc>
              <a:spcBef>
                <a:spcPts val="500"/>
              </a:spcBef>
              <a:spcAft>
                <a:spcPts val="0"/>
              </a:spcAft>
              <a:buSzPts val="1600"/>
              <a:buNone/>
              <a:defRPr sz="1600"/>
            </a:lvl6pPr>
            <a:lvl7pPr lvl="6" algn="ctr">
              <a:lnSpc>
                <a:spcPct val="100000"/>
              </a:lnSpc>
              <a:spcBef>
                <a:spcPts val="500"/>
              </a:spcBef>
              <a:spcAft>
                <a:spcPts val="0"/>
              </a:spcAft>
              <a:buSzPts val="1600"/>
              <a:buNone/>
              <a:defRPr sz="1600"/>
            </a:lvl7pPr>
            <a:lvl8pPr lvl="7" algn="ctr">
              <a:lnSpc>
                <a:spcPct val="100000"/>
              </a:lnSpc>
              <a:spcBef>
                <a:spcPts val="500"/>
              </a:spcBef>
              <a:spcAft>
                <a:spcPts val="0"/>
              </a:spcAft>
              <a:buSzPts val="1600"/>
              <a:buNone/>
              <a:defRPr sz="1600"/>
            </a:lvl8pPr>
            <a:lvl9pPr lvl="8" algn="ctr">
              <a:lnSpc>
                <a:spcPct val="100000"/>
              </a:lnSpc>
              <a:spcBef>
                <a:spcPts val="500"/>
              </a:spcBef>
              <a:spcAft>
                <a:spcPts val="0"/>
              </a:spcAft>
              <a:buSzPts val="1600"/>
              <a:buNone/>
              <a:defRPr sz="1600"/>
            </a:lvl9pPr>
          </a:lstStyle>
          <a:p/>
        </p:txBody>
      </p:sp>
      <p:sp>
        <p:nvSpPr>
          <p:cNvPr id="30" name="Google Shape;30;p19"/>
          <p:cNvSpPr txBox="1"/>
          <p:nvPr>
            <p:ph idx="10" type="dt"/>
          </p:nvPr>
        </p:nvSpPr>
        <p:spPr>
          <a:xfrm>
            <a:off x="5318760" y="1341255"/>
            <a:ext cx="1554600" cy="5271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sz="1300">
                <a:solidFill>
                  <a:schemeClr val="dk1"/>
                </a:solidFill>
                <a:latin typeface="Candara"/>
                <a:ea typeface="Candara"/>
                <a:cs typeface="Candara"/>
                <a:sym typeface="Candar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9"/>
          <p:cNvSpPr txBox="1"/>
          <p:nvPr>
            <p:ph idx="11" type="ftr"/>
          </p:nvPr>
        </p:nvSpPr>
        <p:spPr>
          <a:xfrm>
            <a:off x="1453896" y="5211060"/>
            <a:ext cx="5905500" cy="2286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solidFill>
                  <a:srgbClr val="3F3F3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9"/>
          <p:cNvSpPr txBox="1"/>
          <p:nvPr>
            <p:ph idx="12" type="sldNum"/>
          </p:nvPr>
        </p:nvSpPr>
        <p:spPr>
          <a:xfrm>
            <a:off x="8606919" y="5212080"/>
            <a:ext cx="2112000" cy="2286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3" name="Shape 33"/>
        <p:cNvGrpSpPr/>
        <p:nvPr/>
      </p:nvGrpSpPr>
      <p:grpSpPr>
        <a:xfrm>
          <a:off x="0" y="0"/>
          <a:ext cx="0" cy="0"/>
          <a:chOff x="0" y="0"/>
          <a:chExt cx="0" cy="0"/>
        </a:xfrm>
      </p:grpSpPr>
      <p:sp>
        <p:nvSpPr>
          <p:cNvPr id="34" name="Google Shape;34;p20"/>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0"/>
          <p:cNvSpPr txBox="1"/>
          <p:nvPr>
            <p:ph idx="1" type="body"/>
          </p:nvPr>
        </p:nvSpPr>
        <p:spPr>
          <a:xfrm>
            <a:off x="1066800" y="2103120"/>
            <a:ext cx="10058400" cy="3931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a:lvl1pPr>
            <a:lvl2pPr indent="-342900" lvl="1" marL="914400" algn="l">
              <a:lnSpc>
                <a:spcPct val="100000"/>
              </a:lnSpc>
              <a:spcBef>
                <a:spcPts val="500"/>
              </a:spcBef>
              <a:spcAft>
                <a:spcPts val="0"/>
              </a:spcAft>
              <a:buSzPts val="1800"/>
              <a:buChar char="◦"/>
              <a:defRPr/>
            </a:lvl2pPr>
            <a:lvl3pPr indent="-342900" lvl="2" marL="1371600" algn="l">
              <a:lnSpc>
                <a:spcPct val="100000"/>
              </a:lnSpc>
              <a:spcBef>
                <a:spcPts val="500"/>
              </a:spcBef>
              <a:spcAft>
                <a:spcPts val="0"/>
              </a:spcAft>
              <a:buSzPts val="1800"/>
              <a:buChar char="◦"/>
              <a:defRPr/>
            </a:lvl3pPr>
            <a:lvl4pPr indent="-342900" lvl="3" marL="1828800" algn="l">
              <a:lnSpc>
                <a:spcPct val="100000"/>
              </a:lnSpc>
              <a:spcBef>
                <a:spcPts val="500"/>
              </a:spcBef>
              <a:spcAft>
                <a:spcPts val="0"/>
              </a:spcAft>
              <a:buSzPts val="1800"/>
              <a:buChar char="◦"/>
              <a:defRPr/>
            </a:lvl4pPr>
            <a:lvl5pPr indent="-342900" lvl="4" marL="2286000" algn="l">
              <a:lnSpc>
                <a:spcPct val="100000"/>
              </a:lnSpc>
              <a:spcBef>
                <a:spcPts val="500"/>
              </a:spcBef>
              <a:spcAft>
                <a:spcPts val="0"/>
              </a:spcAft>
              <a:buSzPts val="1800"/>
              <a:buChar char="◦"/>
              <a:defRPr/>
            </a:lvl5pPr>
            <a:lvl6pPr indent="-342900" lvl="5" marL="2743200" algn="l">
              <a:lnSpc>
                <a:spcPct val="100000"/>
              </a:lnSpc>
              <a:spcBef>
                <a:spcPts val="500"/>
              </a:spcBef>
              <a:spcAft>
                <a:spcPts val="0"/>
              </a:spcAft>
              <a:buSzPts val="1800"/>
              <a:buChar char="◦"/>
              <a:defRPr/>
            </a:lvl6pPr>
            <a:lvl7pPr indent="-342900" lvl="6" marL="3200400" algn="l">
              <a:lnSpc>
                <a:spcPct val="100000"/>
              </a:lnSpc>
              <a:spcBef>
                <a:spcPts val="500"/>
              </a:spcBef>
              <a:spcAft>
                <a:spcPts val="0"/>
              </a:spcAft>
              <a:buSzPts val="1800"/>
              <a:buChar char="◦"/>
              <a:defRPr/>
            </a:lvl7pPr>
            <a:lvl8pPr indent="-342900" lvl="7" marL="3657600" algn="l">
              <a:lnSpc>
                <a:spcPct val="100000"/>
              </a:lnSpc>
              <a:spcBef>
                <a:spcPts val="500"/>
              </a:spcBef>
              <a:spcAft>
                <a:spcPts val="0"/>
              </a:spcAft>
              <a:buSzPts val="1800"/>
              <a:buChar char="◦"/>
              <a:defRPr/>
            </a:lvl8pPr>
            <a:lvl9pPr indent="-342900" lvl="8" marL="4114800" algn="l">
              <a:lnSpc>
                <a:spcPct val="100000"/>
              </a:lnSpc>
              <a:spcBef>
                <a:spcPts val="500"/>
              </a:spcBef>
              <a:spcAft>
                <a:spcPts val="0"/>
              </a:spcAft>
              <a:buSzPts val="1800"/>
              <a:buChar char="◦"/>
              <a:defRPr/>
            </a:lvl9pPr>
          </a:lstStyle>
          <a:p/>
        </p:txBody>
      </p:sp>
      <p:sp>
        <p:nvSpPr>
          <p:cNvPr id="36" name="Google Shape;36;p20"/>
          <p:cNvSpPr txBox="1"/>
          <p:nvPr>
            <p:ph idx="10" type="dt"/>
          </p:nvPr>
        </p:nvSpPr>
        <p:spPr>
          <a:xfrm>
            <a:off x="274320" y="6307672"/>
            <a:ext cx="2743200" cy="274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20"/>
          <p:cNvSpPr txBox="1"/>
          <p:nvPr>
            <p:ph idx="11" type="ftr"/>
          </p:nvPr>
        </p:nvSpPr>
        <p:spPr>
          <a:xfrm>
            <a:off x="3489960" y="6307672"/>
            <a:ext cx="5212200" cy="274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0"/>
          <p:cNvSpPr txBox="1"/>
          <p:nvPr>
            <p:ph idx="12" type="sldNum"/>
          </p:nvPr>
        </p:nvSpPr>
        <p:spPr>
          <a:xfrm>
            <a:off x="10469880" y="6307672"/>
            <a:ext cx="1463100" cy="274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solidFill>
          <a:schemeClr val="accent2"/>
        </a:solidFill>
      </p:bgPr>
    </p:bg>
    <p:spTree>
      <p:nvGrpSpPr>
        <p:cNvPr id="39" name="Shape 39"/>
        <p:cNvGrpSpPr/>
        <p:nvPr/>
      </p:nvGrpSpPr>
      <p:grpSpPr>
        <a:xfrm>
          <a:off x="0" y="0"/>
          <a:ext cx="0" cy="0"/>
          <a:chOff x="0" y="0"/>
          <a:chExt cx="0" cy="0"/>
        </a:xfrm>
      </p:grpSpPr>
      <p:sp>
        <p:nvSpPr>
          <p:cNvPr id="40" name="Google Shape;40;p21"/>
          <p:cNvSpPr/>
          <p:nvPr/>
        </p:nvSpPr>
        <p:spPr>
          <a:xfrm>
            <a:off x="0" y="0"/>
            <a:ext cx="12192000" cy="6858000"/>
          </a:xfrm>
          <a:prstGeom prst="rect">
            <a:avLst/>
          </a:prstGeom>
          <a:blipFill rotWithShape="1">
            <a:blip r:embed="rId2">
              <a:alphaModFix amt="45000"/>
            </a:blip>
            <a:tile algn="tl" flip="none" tx="-44450" sx="84997" ty="38100" sy="84997"/>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21"/>
          <p:cNvSpPr/>
          <p:nvPr/>
        </p:nvSpPr>
        <p:spPr>
          <a:xfrm>
            <a:off x="1307870" y="1267730"/>
            <a:ext cx="9576300" cy="4308000"/>
          </a:xfrm>
          <a:prstGeom prst="rect">
            <a:avLst/>
          </a:prstGeom>
          <a:solidFill>
            <a:schemeClr val="lt1"/>
          </a:solidFill>
          <a:ln>
            <a:noFill/>
          </a:ln>
          <a:effectLst>
            <a:outerShdw blurRad="50800" rotWithShape="0" algn="ctr">
              <a:srgbClr val="000000">
                <a:alpha val="65098"/>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21"/>
          <p:cNvSpPr/>
          <p:nvPr/>
        </p:nvSpPr>
        <p:spPr>
          <a:xfrm>
            <a:off x="1447800" y="1411615"/>
            <a:ext cx="9296400" cy="4034700"/>
          </a:xfrm>
          <a:prstGeom prst="rect">
            <a:avLst/>
          </a:prstGeom>
          <a:noFill/>
          <a:ln cap="sq" cmpd="sng" w="9525">
            <a:solidFill>
              <a:srgbClr val="3F3F3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21"/>
          <p:cNvSpPr/>
          <p:nvPr/>
        </p:nvSpPr>
        <p:spPr>
          <a:xfrm>
            <a:off x="5135880" y="1267730"/>
            <a:ext cx="1920300" cy="731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4" name="Google Shape;44;p21"/>
          <p:cNvGrpSpPr/>
          <p:nvPr/>
        </p:nvGrpSpPr>
        <p:grpSpPr>
          <a:xfrm>
            <a:off x="5250113" y="1267730"/>
            <a:ext cx="1691620" cy="645295"/>
            <a:chOff x="5318306" y="1386268"/>
            <a:chExt cx="1567331" cy="645295"/>
          </a:xfrm>
        </p:grpSpPr>
        <p:cxnSp>
          <p:nvCxnSpPr>
            <p:cNvPr id="45" name="Google Shape;45;p21"/>
            <p:cNvCxnSpPr/>
            <p:nvPr/>
          </p:nvCxnSpPr>
          <p:spPr>
            <a:xfrm>
              <a:off x="5318306" y="1386268"/>
              <a:ext cx="0" cy="640200"/>
            </a:xfrm>
            <a:prstGeom prst="straightConnector1">
              <a:avLst/>
            </a:prstGeom>
            <a:solidFill>
              <a:srgbClr val="262626"/>
            </a:solidFill>
            <a:ln cap="flat" cmpd="sng" w="9525">
              <a:solidFill>
                <a:schemeClr val="dk1"/>
              </a:solidFill>
              <a:prstDash val="solid"/>
              <a:miter lim="800000"/>
              <a:headEnd len="sm" w="sm" type="none"/>
              <a:tailEnd len="sm" w="sm" type="none"/>
            </a:ln>
          </p:spPr>
        </p:cxnSp>
        <p:cxnSp>
          <p:nvCxnSpPr>
            <p:cNvPr id="46" name="Google Shape;46;p21"/>
            <p:cNvCxnSpPr/>
            <p:nvPr/>
          </p:nvCxnSpPr>
          <p:spPr>
            <a:xfrm>
              <a:off x="6885637" y="1386268"/>
              <a:ext cx="0" cy="640200"/>
            </a:xfrm>
            <a:prstGeom prst="straightConnector1">
              <a:avLst/>
            </a:prstGeom>
            <a:solidFill>
              <a:srgbClr val="262626"/>
            </a:solidFill>
            <a:ln cap="flat" cmpd="sng" w="9525">
              <a:solidFill>
                <a:schemeClr val="dk1"/>
              </a:solidFill>
              <a:prstDash val="solid"/>
              <a:miter lim="800000"/>
              <a:headEnd len="sm" w="sm" type="none"/>
              <a:tailEnd len="sm" w="sm" type="none"/>
            </a:ln>
          </p:spPr>
        </p:cxnSp>
        <p:cxnSp>
          <p:nvCxnSpPr>
            <p:cNvPr id="47" name="Google Shape;47;p21"/>
            <p:cNvCxnSpPr/>
            <p:nvPr/>
          </p:nvCxnSpPr>
          <p:spPr>
            <a:xfrm>
              <a:off x="5318306" y="2031563"/>
              <a:ext cx="1567200" cy="0"/>
            </a:xfrm>
            <a:prstGeom prst="straightConnector1">
              <a:avLst/>
            </a:prstGeom>
            <a:solidFill>
              <a:srgbClr val="262626"/>
            </a:solidFill>
            <a:ln cap="flat" cmpd="sng" w="9525">
              <a:solidFill>
                <a:schemeClr val="dk1"/>
              </a:solidFill>
              <a:prstDash val="solid"/>
              <a:miter lim="800000"/>
              <a:headEnd len="sm" w="sm" type="none"/>
              <a:tailEnd len="sm" w="sm" type="none"/>
            </a:ln>
          </p:spPr>
        </p:cxnSp>
      </p:grpSp>
      <p:sp>
        <p:nvSpPr>
          <p:cNvPr id="48" name="Google Shape;48;p21"/>
          <p:cNvSpPr txBox="1"/>
          <p:nvPr>
            <p:ph type="title"/>
          </p:nvPr>
        </p:nvSpPr>
        <p:spPr>
          <a:xfrm>
            <a:off x="1563623" y="2094309"/>
            <a:ext cx="9070800" cy="2587800"/>
          </a:xfrm>
          <a:prstGeom prst="rect">
            <a:avLst/>
          </a:prstGeom>
          <a:noFill/>
          <a:ln>
            <a:noFill/>
          </a:ln>
        </p:spPr>
        <p:txBody>
          <a:bodyPr anchorCtr="0" anchor="ctr" bIns="45700" lIns="91425" spcFirstLastPara="1" rIns="91425" wrap="square" tIns="45700">
            <a:noAutofit/>
          </a:bodyPr>
          <a:lstStyle>
            <a:lvl1pPr lvl="0" algn="ctr">
              <a:lnSpc>
                <a:spcPct val="83000"/>
              </a:lnSpc>
              <a:spcBef>
                <a:spcPts val="0"/>
              </a:spcBef>
              <a:spcAft>
                <a:spcPts val="0"/>
              </a:spcAft>
              <a:buClr>
                <a:srgbClr val="262626"/>
              </a:buClr>
              <a:buSzPts val="7200"/>
              <a:buFont typeface="Candara"/>
              <a:buNone/>
              <a:defRPr sz="7200" cap="none">
                <a:solidFill>
                  <a:srgbClr val="262626"/>
                </a:solidFill>
                <a:latin typeface="Candara"/>
                <a:ea typeface="Candara"/>
                <a:cs typeface="Candara"/>
                <a:sym typeface="Candar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21"/>
          <p:cNvSpPr txBox="1"/>
          <p:nvPr>
            <p:ph idx="1" type="body"/>
          </p:nvPr>
        </p:nvSpPr>
        <p:spPr>
          <a:xfrm>
            <a:off x="1563624" y="4682062"/>
            <a:ext cx="9070800" cy="457200"/>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900"/>
              </a:spcBef>
              <a:spcAft>
                <a:spcPts val="0"/>
              </a:spcAft>
              <a:buSzPts val="1600"/>
              <a:buNone/>
              <a:defRPr sz="1600">
                <a:solidFill>
                  <a:schemeClr val="dk1"/>
                </a:solidFill>
              </a:defRPr>
            </a:lvl1pPr>
            <a:lvl2pPr indent="-228600" lvl="1" marL="914400" algn="l">
              <a:lnSpc>
                <a:spcPct val="100000"/>
              </a:lnSpc>
              <a:spcBef>
                <a:spcPts val="500"/>
              </a:spcBef>
              <a:spcAft>
                <a:spcPts val="0"/>
              </a:spcAft>
              <a:buSzPts val="1600"/>
              <a:buNone/>
              <a:defRPr sz="1600">
                <a:solidFill>
                  <a:srgbClr val="888888"/>
                </a:solidFill>
              </a:defRPr>
            </a:lvl2pPr>
            <a:lvl3pPr indent="-228600" lvl="2" marL="1371600" algn="l">
              <a:lnSpc>
                <a:spcPct val="100000"/>
              </a:lnSpc>
              <a:spcBef>
                <a:spcPts val="500"/>
              </a:spcBef>
              <a:spcAft>
                <a:spcPts val="0"/>
              </a:spcAft>
              <a:buSzPts val="1600"/>
              <a:buNone/>
              <a:defRPr sz="1600">
                <a:solidFill>
                  <a:srgbClr val="888888"/>
                </a:solidFill>
              </a:defRPr>
            </a:lvl3pPr>
            <a:lvl4pPr indent="-228600" lvl="3" marL="1828800" algn="l">
              <a:lnSpc>
                <a:spcPct val="100000"/>
              </a:lnSpc>
              <a:spcBef>
                <a:spcPts val="500"/>
              </a:spcBef>
              <a:spcAft>
                <a:spcPts val="0"/>
              </a:spcAft>
              <a:buSzPts val="1400"/>
              <a:buNone/>
              <a:defRPr sz="1400">
                <a:solidFill>
                  <a:srgbClr val="888888"/>
                </a:solidFill>
              </a:defRPr>
            </a:lvl4pPr>
            <a:lvl5pPr indent="-228600" lvl="4" marL="2286000" algn="l">
              <a:lnSpc>
                <a:spcPct val="100000"/>
              </a:lnSpc>
              <a:spcBef>
                <a:spcPts val="500"/>
              </a:spcBef>
              <a:spcAft>
                <a:spcPts val="0"/>
              </a:spcAft>
              <a:buSzPts val="1400"/>
              <a:buNone/>
              <a:defRPr sz="1400">
                <a:solidFill>
                  <a:srgbClr val="888888"/>
                </a:solidFill>
              </a:defRPr>
            </a:lvl5pPr>
            <a:lvl6pPr indent="-228600" lvl="5" marL="2743200" algn="l">
              <a:lnSpc>
                <a:spcPct val="100000"/>
              </a:lnSpc>
              <a:spcBef>
                <a:spcPts val="500"/>
              </a:spcBef>
              <a:spcAft>
                <a:spcPts val="0"/>
              </a:spcAft>
              <a:buSzPts val="1400"/>
              <a:buNone/>
              <a:defRPr sz="1400">
                <a:solidFill>
                  <a:srgbClr val="888888"/>
                </a:solidFill>
              </a:defRPr>
            </a:lvl6pPr>
            <a:lvl7pPr indent="-228600" lvl="6" marL="3200400" algn="l">
              <a:lnSpc>
                <a:spcPct val="100000"/>
              </a:lnSpc>
              <a:spcBef>
                <a:spcPts val="500"/>
              </a:spcBef>
              <a:spcAft>
                <a:spcPts val="0"/>
              </a:spcAft>
              <a:buSzPts val="1400"/>
              <a:buNone/>
              <a:defRPr sz="1400">
                <a:solidFill>
                  <a:srgbClr val="888888"/>
                </a:solidFill>
              </a:defRPr>
            </a:lvl7pPr>
            <a:lvl8pPr indent="-228600" lvl="7" marL="3657600" algn="l">
              <a:lnSpc>
                <a:spcPct val="100000"/>
              </a:lnSpc>
              <a:spcBef>
                <a:spcPts val="500"/>
              </a:spcBef>
              <a:spcAft>
                <a:spcPts val="0"/>
              </a:spcAft>
              <a:buSzPts val="1400"/>
              <a:buNone/>
              <a:defRPr sz="1400">
                <a:solidFill>
                  <a:srgbClr val="888888"/>
                </a:solidFill>
              </a:defRPr>
            </a:lvl8pPr>
            <a:lvl9pPr indent="-228600" lvl="8" marL="4114800" algn="l">
              <a:lnSpc>
                <a:spcPct val="100000"/>
              </a:lnSpc>
              <a:spcBef>
                <a:spcPts val="500"/>
              </a:spcBef>
              <a:spcAft>
                <a:spcPts val="0"/>
              </a:spcAft>
              <a:buSzPts val="1400"/>
              <a:buNone/>
              <a:defRPr sz="1400">
                <a:solidFill>
                  <a:srgbClr val="888888"/>
                </a:solidFill>
              </a:defRPr>
            </a:lvl9pPr>
          </a:lstStyle>
          <a:p/>
        </p:txBody>
      </p:sp>
      <p:sp>
        <p:nvSpPr>
          <p:cNvPr id="50" name="Google Shape;50;p21"/>
          <p:cNvSpPr txBox="1"/>
          <p:nvPr>
            <p:ph idx="10" type="dt"/>
          </p:nvPr>
        </p:nvSpPr>
        <p:spPr>
          <a:xfrm>
            <a:off x="5321808" y="1344502"/>
            <a:ext cx="1554600" cy="5304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sz="1300">
                <a:solidFill>
                  <a:schemeClr val="dk1"/>
                </a:solidFill>
                <a:latin typeface="Candara"/>
                <a:ea typeface="Candara"/>
                <a:cs typeface="Candara"/>
                <a:sym typeface="Candar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1"/>
          <p:cNvSpPr txBox="1"/>
          <p:nvPr>
            <p:ph idx="11" type="ftr"/>
          </p:nvPr>
        </p:nvSpPr>
        <p:spPr>
          <a:xfrm>
            <a:off x="1453553" y="5211060"/>
            <a:ext cx="5907000" cy="2286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1"/>
          <p:cNvSpPr txBox="1"/>
          <p:nvPr>
            <p:ph idx="12" type="sldNum"/>
          </p:nvPr>
        </p:nvSpPr>
        <p:spPr>
          <a:xfrm>
            <a:off x="8604504" y="5211060"/>
            <a:ext cx="2112300" cy="2286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3" name="Shape 53"/>
        <p:cNvGrpSpPr/>
        <p:nvPr/>
      </p:nvGrpSpPr>
      <p:grpSpPr>
        <a:xfrm>
          <a:off x="0" y="0"/>
          <a:ext cx="0" cy="0"/>
          <a:chOff x="0" y="0"/>
          <a:chExt cx="0" cy="0"/>
        </a:xfrm>
      </p:grpSpPr>
      <p:sp>
        <p:nvSpPr>
          <p:cNvPr id="54" name="Google Shape;54;p22"/>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22"/>
          <p:cNvSpPr txBox="1"/>
          <p:nvPr>
            <p:ph idx="1" type="body"/>
          </p:nvPr>
        </p:nvSpPr>
        <p:spPr>
          <a:xfrm>
            <a:off x="1069848" y="2074334"/>
            <a:ext cx="4755000" cy="640200"/>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0"/>
              </a:spcBef>
              <a:spcAft>
                <a:spcPts val="0"/>
              </a:spcAft>
              <a:buSzPts val="1900"/>
              <a:buNone/>
              <a:defRPr b="0" sz="1900">
                <a:solidFill>
                  <a:schemeClr val="dk2"/>
                </a:solidFill>
                <a:latin typeface="Candara"/>
                <a:ea typeface="Candara"/>
                <a:cs typeface="Candara"/>
                <a:sym typeface="Candara"/>
              </a:defRPr>
            </a:lvl1pPr>
            <a:lvl2pPr indent="-228600" lvl="1" marL="914400" algn="l">
              <a:lnSpc>
                <a:spcPct val="100000"/>
              </a:lnSpc>
              <a:spcBef>
                <a:spcPts val="500"/>
              </a:spcBef>
              <a:spcAft>
                <a:spcPts val="0"/>
              </a:spcAft>
              <a:buSzPts val="1900"/>
              <a:buNone/>
              <a:defRPr b="1" sz="1900"/>
            </a:lvl2pPr>
            <a:lvl3pPr indent="-228600" lvl="2" marL="1371600" algn="l">
              <a:lnSpc>
                <a:spcPct val="100000"/>
              </a:lnSpc>
              <a:spcBef>
                <a:spcPts val="500"/>
              </a:spcBef>
              <a:spcAft>
                <a:spcPts val="0"/>
              </a:spcAft>
              <a:buSzPts val="1800"/>
              <a:buNone/>
              <a:defRPr b="1" sz="1800"/>
            </a:lvl3pPr>
            <a:lvl4pPr indent="-228600" lvl="3" marL="1828800" algn="l">
              <a:lnSpc>
                <a:spcPct val="100000"/>
              </a:lnSpc>
              <a:spcBef>
                <a:spcPts val="500"/>
              </a:spcBef>
              <a:spcAft>
                <a:spcPts val="0"/>
              </a:spcAft>
              <a:buSzPts val="1600"/>
              <a:buNone/>
              <a:defRPr b="1" sz="1600"/>
            </a:lvl4pPr>
            <a:lvl5pPr indent="-228600" lvl="4" marL="2286000" algn="l">
              <a:lnSpc>
                <a:spcPct val="100000"/>
              </a:lnSpc>
              <a:spcBef>
                <a:spcPts val="500"/>
              </a:spcBef>
              <a:spcAft>
                <a:spcPts val="0"/>
              </a:spcAft>
              <a:buSzPts val="1600"/>
              <a:buNone/>
              <a:defRPr b="1" sz="1600"/>
            </a:lvl5pPr>
            <a:lvl6pPr indent="-228600" lvl="5" marL="2743200" algn="l">
              <a:lnSpc>
                <a:spcPct val="100000"/>
              </a:lnSpc>
              <a:spcBef>
                <a:spcPts val="500"/>
              </a:spcBef>
              <a:spcAft>
                <a:spcPts val="0"/>
              </a:spcAft>
              <a:buSzPts val="1600"/>
              <a:buNone/>
              <a:defRPr b="1" sz="1600"/>
            </a:lvl6pPr>
            <a:lvl7pPr indent="-228600" lvl="6" marL="3200400" algn="l">
              <a:lnSpc>
                <a:spcPct val="100000"/>
              </a:lnSpc>
              <a:spcBef>
                <a:spcPts val="500"/>
              </a:spcBef>
              <a:spcAft>
                <a:spcPts val="0"/>
              </a:spcAft>
              <a:buSzPts val="1600"/>
              <a:buNone/>
              <a:defRPr b="1" sz="1600"/>
            </a:lvl7pPr>
            <a:lvl8pPr indent="-228600" lvl="7" marL="3657600" algn="l">
              <a:lnSpc>
                <a:spcPct val="100000"/>
              </a:lnSpc>
              <a:spcBef>
                <a:spcPts val="500"/>
              </a:spcBef>
              <a:spcAft>
                <a:spcPts val="0"/>
              </a:spcAft>
              <a:buSzPts val="1600"/>
              <a:buNone/>
              <a:defRPr b="1" sz="1600"/>
            </a:lvl8pPr>
            <a:lvl9pPr indent="-228600" lvl="8" marL="4114800" algn="l">
              <a:lnSpc>
                <a:spcPct val="100000"/>
              </a:lnSpc>
              <a:spcBef>
                <a:spcPts val="500"/>
              </a:spcBef>
              <a:spcAft>
                <a:spcPts val="0"/>
              </a:spcAft>
              <a:buSzPts val="1600"/>
              <a:buNone/>
              <a:defRPr b="1" sz="1600"/>
            </a:lvl9pPr>
          </a:lstStyle>
          <a:p/>
        </p:txBody>
      </p:sp>
      <p:sp>
        <p:nvSpPr>
          <p:cNvPr id="56" name="Google Shape;56;p22"/>
          <p:cNvSpPr txBox="1"/>
          <p:nvPr>
            <p:ph idx="2" type="body"/>
          </p:nvPr>
        </p:nvSpPr>
        <p:spPr>
          <a:xfrm>
            <a:off x="1069848" y="2755898"/>
            <a:ext cx="4755000" cy="3200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sz="1800"/>
            </a:lvl1pPr>
            <a:lvl2pPr indent="-330200" lvl="1" marL="914400" algn="l">
              <a:lnSpc>
                <a:spcPct val="100000"/>
              </a:lnSpc>
              <a:spcBef>
                <a:spcPts val="500"/>
              </a:spcBef>
              <a:spcAft>
                <a:spcPts val="0"/>
              </a:spcAft>
              <a:buSzPts val="1600"/>
              <a:buChar char="◦"/>
              <a:defRPr sz="1600"/>
            </a:lvl2pPr>
            <a:lvl3pPr indent="-317500" lvl="2" marL="1371600" algn="l">
              <a:lnSpc>
                <a:spcPct val="100000"/>
              </a:lnSpc>
              <a:spcBef>
                <a:spcPts val="500"/>
              </a:spcBef>
              <a:spcAft>
                <a:spcPts val="0"/>
              </a:spcAft>
              <a:buSzPts val="1400"/>
              <a:buChar char="◦"/>
              <a:defRPr sz="1400"/>
            </a:lvl3pPr>
            <a:lvl4pPr indent="-317500" lvl="3" marL="1828800" algn="l">
              <a:lnSpc>
                <a:spcPct val="100000"/>
              </a:lnSpc>
              <a:spcBef>
                <a:spcPts val="500"/>
              </a:spcBef>
              <a:spcAft>
                <a:spcPts val="0"/>
              </a:spcAft>
              <a:buSzPts val="1400"/>
              <a:buChar char="◦"/>
              <a:defRPr sz="1400"/>
            </a:lvl4pPr>
            <a:lvl5pPr indent="-317500" lvl="4" marL="2286000" algn="l">
              <a:lnSpc>
                <a:spcPct val="100000"/>
              </a:lnSpc>
              <a:spcBef>
                <a:spcPts val="500"/>
              </a:spcBef>
              <a:spcAft>
                <a:spcPts val="0"/>
              </a:spcAft>
              <a:buSzPts val="1400"/>
              <a:buChar char="◦"/>
              <a:defRPr sz="1400"/>
            </a:lvl5pPr>
            <a:lvl6pPr indent="-317500" lvl="5" marL="2743200" algn="l">
              <a:lnSpc>
                <a:spcPct val="100000"/>
              </a:lnSpc>
              <a:spcBef>
                <a:spcPts val="500"/>
              </a:spcBef>
              <a:spcAft>
                <a:spcPts val="0"/>
              </a:spcAft>
              <a:buSzPts val="1400"/>
              <a:buChar char="◦"/>
              <a:defRPr sz="1400"/>
            </a:lvl6pPr>
            <a:lvl7pPr indent="-317500" lvl="6" marL="3200400" algn="l">
              <a:lnSpc>
                <a:spcPct val="100000"/>
              </a:lnSpc>
              <a:spcBef>
                <a:spcPts val="500"/>
              </a:spcBef>
              <a:spcAft>
                <a:spcPts val="0"/>
              </a:spcAft>
              <a:buSzPts val="1400"/>
              <a:buChar char="◦"/>
              <a:defRPr sz="1400"/>
            </a:lvl7pPr>
            <a:lvl8pPr indent="-317500" lvl="7" marL="3657600" algn="l">
              <a:lnSpc>
                <a:spcPct val="100000"/>
              </a:lnSpc>
              <a:spcBef>
                <a:spcPts val="500"/>
              </a:spcBef>
              <a:spcAft>
                <a:spcPts val="0"/>
              </a:spcAft>
              <a:buSzPts val="1400"/>
              <a:buChar char="◦"/>
              <a:defRPr sz="1400"/>
            </a:lvl8pPr>
            <a:lvl9pPr indent="-317500" lvl="8" marL="4114800" algn="l">
              <a:lnSpc>
                <a:spcPct val="100000"/>
              </a:lnSpc>
              <a:spcBef>
                <a:spcPts val="500"/>
              </a:spcBef>
              <a:spcAft>
                <a:spcPts val="0"/>
              </a:spcAft>
              <a:buSzPts val="1400"/>
              <a:buChar char="◦"/>
              <a:defRPr sz="1400"/>
            </a:lvl9pPr>
          </a:lstStyle>
          <a:p/>
        </p:txBody>
      </p:sp>
      <p:sp>
        <p:nvSpPr>
          <p:cNvPr id="57" name="Google Shape;57;p22"/>
          <p:cNvSpPr txBox="1"/>
          <p:nvPr>
            <p:ph idx="3" type="body"/>
          </p:nvPr>
        </p:nvSpPr>
        <p:spPr>
          <a:xfrm>
            <a:off x="6373368" y="2074334"/>
            <a:ext cx="4755000" cy="640200"/>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0"/>
              </a:spcBef>
              <a:spcAft>
                <a:spcPts val="0"/>
              </a:spcAft>
              <a:buSzPts val="1900"/>
              <a:buNone/>
              <a:defRPr b="0" sz="1900">
                <a:solidFill>
                  <a:schemeClr val="dk2"/>
                </a:solidFill>
              </a:defRPr>
            </a:lvl1pPr>
            <a:lvl2pPr indent="-228600" lvl="1" marL="914400" algn="l">
              <a:lnSpc>
                <a:spcPct val="100000"/>
              </a:lnSpc>
              <a:spcBef>
                <a:spcPts val="500"/>
              </a:spcBef>
              <a:spcAft>
                <a:spcPts val="0"/>
              </a:spcAft>
              <a:buSzPts val="1900"/>
              <a:buNone/>
              <a:defRPr b="1" sz="1900"/>
            </a:lvl2pPr>
            <a:lvl3pPr indent="-228600" lvl="2" marL="1371600" algn="l">
              <a:lnSpc>
                <a:spcPct val="100000"/>
              </a:lnSpc>
              <a:spcBef>
                <a:spcPts val="500"/>
              </a:spcBef>
              <a:spcAft>
                <a:spcPts val="0"/>
              </a:spcAft>
              <a:buSzPts val="1800"/>
              <a:buNone/>
              <a:defRPr b="1" sz="1800"/>
            </a:lvl3pPr>
            <a:lvl4pPr indent="-228600" lvl="3" marL="1828800" algn="l">
              <a:lnSpc>
                <a:spcPct val="100000"/>
              </a:lnSpc>
              <a:spcBef>
                <a:spcPts val="500"/>
              </a:spcBef>
              <a:spcAft>
                <a:spcPts val="0"/>
              </a:spcAft>
              <a:buSzPts val="1600"/>
              <a:buNone/>
              <a:defRPr b="1" sz="1600"/>
            </a:lvl4pPr>
            <a:lvl5pPr indent="-228600" lvl="4" marL="2286000" algn="l">
              <a:lnSpc>
                <a:spcPct val="100000"/>
              </a:lnSpc>
              <a:spcBef>
                <a:spcPts val="500"/>
              </a:spcBef>
              <a:spcAft>
                <a:spcPts val="0"/>
              </a:spcAft>
              <a:buSzPts val="1600"/>
              <a:buNone/>
              <a:defRPr b="1" sz="1600"/>
            </a:lvl5pPr>
            <a:lvl6pPr indent="-228600" lvl="5" marL="2743200" algn="l">
              <a:lnSpc>
                <a:spcPct val="100000"/>
              </a:lnSpc>
              <a:spcBef>
                <a:spcPts val="500"/>
              </a:spcBef>
              <a:spcAft>
                <a:spcPts val="0"/>
              </a:spcAft>
              <a:buSzPts val="1600"/>
              <a:buNone/>
              <a:defRPr b="1" sz="1600"/>
            </a:lvl6pPr>
            <a:lvl7pPr indent="-228600" lvl="6" marL="3200400" algn="l">
              <a:lnSpc>
                <a:spcPct val="100000"/>
              </a:lnSpc>
              <a:spcBef>
                <a:spcPts val="500"/>
              </a:spcBef>
              <a:spcAft>
                <a:spcPts val="0"/>
              </a:spcAft>
              <a:buSzPts val="1600"/>
              <a:buNone/>
              <a:defRPr b="1" sz="1600"/>
            </a:lvl7pPr>
            <a:lvl8pPr indent="-228600" lvl="7" marL="3657600" algn="l">
              <a:lnSpc>
                <a:spcPct val="100000"/>
              </a:lnSpc>
              <a:spcBef>
                <a:spcPts val="500"/>
              </a:spcBef>
              <a:spcAft>
                <a:spcPts val="0"/>
              </a:spcAft>
              <a:buSzPts val="1600"/>
              <a:buNone/>
              <a:defRPr b="1" sz="1600"/>
            </a:lvl8pPr>
            <a:lvl9pPr indent="-228600" lvl="8" marL="4114800" algn="l">
              <a:lnSpc>
                <a:spcPct val="100000"/>
              </a:lnSpc>
              <a:spcBef>
                <a:spcPts val="500"/>
              </a:spcBef>
              <a:spcAft>
                <a:spcPts val="0"/>
              </a:spcAft>
              <a:buSzPts val="1600"/>
              <a:buNone/>
              <a:defRPr b="1" sz="1600"/>
            </a:lvl9pPr>
          </a:lstStyle>
          <a:p/>
        </p:txBody>
      </p:sp>
      <p:sp>
        <p:nvSpPr>
          <p:cNvPr id="58" name="Google Shape;58;p22"/>
          <p:cNvSpPr txBox="1"/>
          <p:nvPr>
            <p:ph idx="4" type="body"/>
          </p:nvPr>
        </p:nvSpPr>
        <p:spPr>
          <a:xfrm>
            <a:off x="6373368" y="2756581"/>
            <a:ext cx="4755000" cy="3200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sz="1800"/>
            </a:lvl1pPr>
            <a:lvl2pPr indent="-330200" lvl="1" marL="914400" algn="l">
              <a:lnSpc>
                <a:spcPct val="100000"/>
              </a:lnSpc>
              <a:spcBef>
                <a:spcPts val="500"/>
              </a:spcBef>
              <a:spcAft>
                <a:spcPts val="0"/>
              </a:spcAft>
              <a:buSzPts val="1600"/>
              <a:buChar char="◦"/>
              <a:defRPr sz="1600"/>
            </a:lvl2pPr>
            <a:lvl3pPr indent="-317500" lvl="2" marL="1371600" algn="l">
              <a:lnSpc>
                <a:spcPct val="100000"/>
              </a:lnSpc>
              <a:spcBef>
                <a:spcPts val="500"/>
              </a:spcBef>
              <a:spcAft>
                <a:spcPts val="0"/>
              </a:spcAft>
              <a:buSzPts val="1400"/>
              <a:buChar char="◦"/>
              <a:defRPr sz="1400"/>
            </a:lvl3pPr>
            <a:lvl4pPr indent="-317500" lvl="3" marL="1828800" algn="l">
              <a:lnSpc>
                <a:spcPct val="100000"/>
              </a:lnSpc>
              <a:spcBef>
                <a:spcPts val="500"/>
              </a:spcBef>
              <a:spcAft>
                <a:spcPts val="0"/>
              </a:spcAft>
              <a:buSzPts val="1400"/>
              <a:buChar char="◦"/>
              <a:defRPr sz="1400"/>
            </a:lvl4pPr>
            <a:lvl5pPr indent="-317500" lvl="4" marL="2286000" algn="l">
              <a:lnSpc>
                <a:spcPct val="100000"/>
              </a:lnSpc>
              <a:spcBef>
                <a:spcPts val="500"/>
              </a:spcBef>
              <a:spcAft>
                <a:spcPts val="0"/>
              </a:spcAft>
              <a:buSzPts val="1400"/>
              <a:buChar char="◦"/>
              <a:defRPr sz="1400"/>
            </a:lvl5pPr>
            <a:lvl6pPr indent="-317500" lvl="5" marL="2743200" algn="l">
              <a:lnSpc>
                <a:spcPct val="100000"/>
              </a:lnSpc>
              <a:spcBef>
                <a:spcPts val="500"/>
              </a:spcBef>
              <a:spcAft>
                <a:spcPts val="0"/>
              </a:spcAft>
              <a:buSzPts val="1400"/>
              <a:buChar char="◦"/>
              <a:defRPr sz="1400"/>
            </a:lvl6pPr>
            <a:lvl7pPr indent="-317500" lvl="6" marL="3200400" algn="l">
              <a:lnSpc>
                <a:spcPct val="100000"/>
              </a:lnSpc>
              <a:spcBef>
                <a:spcPts val="500"/>
              </a:spcBef>
              <a:spcAft>
                <a:spcPts val="0"/>
              </a:spcAft>
              <a:buSzPts val="1400"/>
              <a:buChar char="◦"/>
              <a:defRPr sz="1400"/>
            </a:lvl7pPr>
            <a:lvl8pPr indent="-317500" lvl="7" marL="3657600" algn="l">
              <a:lnSpc>
                <a:spcPct val="100000"/>
              </a:lnSpc>
              <a:spcBef>
                <a:spcPts val="500"/>
              </a:spcBef>
              <a:spcAft>
                <a:spcPts val="0"/>
              </a:spcAft>
              <a:buSzPts val="1400"/>
              <a:buChar char="◦"/>
              <a:defRPr sz="1400"/>
            </a:lvl8pPr>
            <a:lvl9pPr indent="-317500" lvl="8" marL="4114800" algn="l">
              <a:lnSpc>
                <a:spcPct val="100000"/>
              </a:lnSpc>
              <a:spcBef>
                <a:spcPts val="500"/>
              </a:spcBef>
              <a:spcAft>
                <a:spcPts val="0"/>
              </a:spcAft>
              <a:buSzPts val="1400"/>
              <a:buChar char="◦"/>
              <a:defRPr sz="1400"/>
            </a:lvl9pPr>
          </a:lstStyle>
          <a:p/>
        </p:txBody>
      </p:sp>
      <p:sp>
        <p:nvSpPr>
          <p:cNvPr id="59" name="Google Shape;59;p22"/>
          <p:cNvSpPr txBox="1"/>
          <p:nvPr>
            <p:ph idx="10" type="dt"/>
          </p:nvPr>
        </p:nvSpPr>
        <p:spPr>
          <a:xfrm>
            <a:off x="274320" y="6307672"/>
            <a:ext cx="2743200" cy="274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2"/>
          <p:cNvSpPr txBox="1"/>
          <p:nvPr>
            <p:ph idx="11" type="ftr"/>
          </p:nvPr>
        </p:nvSpPr>
        <p:spPr>
          <a:xfrm>
            <a:off x="3489960" y="6307672"/>
            <a:ext cx="5212200" cy="274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22"/>
          <p:cNvSpPr txBox="1"/>
          <p:nvPr>
            <p:ph idx="12" type="sldNum"/>
          </p:nvPr>
        </p:nvSpPr>
        <p:spPr>
          <a:xfrm>
            <a:off x="10469880" y="6307672"/>
            <a:ext cx="1463100" cy="274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2" name="Shape 62"/>
        <p:cNvGrpSpPr/>
        <p:nvPr/>
      </p:nvGrpSpPr>
      <p:grpSpPr>
        <a:xfrm>
          <a:off x="0" y="0"/>
          <a:ext cx="0" cy="0"/>
          <a:chOff x="0" y="0"/>
          <a:chExt cx="0" cy="0"/>
        </a:xfrm>
      </p:grpSpPr>
      <p:sp>
        <p:nvSpPr>
          <p:cNvPr id="63" name="Google Shape;63;p23"/>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3"/>
          <p:cNvSpPr txBox="1"/>
          <p:nvPr>
            <p:ph idx="10" type="dt"/>
          </p:nvPr>
        </p:nvSpPr>
        <p:spPr>
          <a:xfrm>
            <a:off x="274320" y="6307672"/>
            <a:ext cx="2743200" cy="274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23"/>
          <p:cNvSpPr txBox="1"/>
          <p:nvPr>
            <p:ph idx="11" type="ftr"/>
          </p:nvPr>
        </p:nvSpPr>
        <p:spPr>
          <a:xfrm>
            <a:off x="3489960" y="6307672"/>
            <a:ext cx="5212200" cy="274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3"/>
          <p:cNvSpPr txBox="1"/>
          <p:nvPr>
            <p:ph idx="12" type="sldNum"/>
          </p:nvPr>
        </p:nvSpPr>
        <p:spPr>
          <a:xfrm>
            <a:off x="10469880" y="6307672"/>
            <a:ext cx="1463100" cy="274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7" name="Shape 67"/>
        <p:cNvGrpSpPr/>
        <p:nvPr/>
      </p:nvGrpSpPr>
      <p:grpSpPr>
        <a:xfrm>
          <a:off x="0" y="0"/>
          <a:ext cx="0" cy="0"/>
          <a:chOff x="0" y="0"/>
          <a:chExt cx="0" cy="0"/>
        </a:xfrm>
      </p:grpSpPr>
      <p:sp>
        <p:nvSpPr>
          <p:cNvPr id="68" name="Google Shape;68;p24"/>
          <p:cNvSpPr txBox="1"/>
          <p:nvPr>
            <p:ph idx="10" type="dt"/>
          </p:nvPr>
        </p:nvSpPr>
        <p:spPr>
          <a:xfrm>
            <a:off x="274320" y="6307672"/>
            <a:ext cx="2743200" cy="274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24"/>
          <p:cNvSpPr txBox="1"/>
          <p:nvPr>
            <p:ph idx="11" type="ftr"/>
          </p:nvPr>
        </p:nvSpPr>
        <p:spPr>
          <a:xfrm>
            <a:off x="3489960" y="6307672"/>
            <a:ext cx="5212200" cy="274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4"/>
          <p:cNvSpPr txBox="1"/>
          <p:nvPr>
            <p:ph idx="12" type="sldNum"/>
          </p:nvPr>
        </p:nvSpPr>
        <p:spPr>
          <a:xfrm>
            <a:off x="10469880" y="6307672"/>
            <a:ext cx="1463100" cy="274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bg>
      <p:bgPr>
        <a:solidFill>
          <a:schemeClr val="accent2"/>
        </a:solidFill>
      </p:bgPr>
    </p:bg>
    <p:spTree>
      <p:nvGrpSpPr>
        <p:cNvPr id="71" name="Shape 71"/>
        <p:cNvGrpSpPr/>
        <p:nvPr/>
      </p:nvGrpSpPr>
      <p:grpSpPr>
        <a:xfrm>
          <a:off x="0" y="0"/>
          <a:ext cx="0" cy="0"/>
          <a:chOff x="0" y="0"/>
          <a:chExt cx="0" cy="0"/>
        </a:xfrm>
      </p:grpSpPr>
      <p:sp>
        <p:nvSpPr>
          <p:cNvPr id="72" name="Google Shape;72;p25"/>
          <p:cNvSpPr/>
          <p:nvPr/>
        </p:nvSpPr>
        <p:spPr>
          <a:xfrm>
            <a:off x="245529" y="237744"/>
            <a:ext cx="8531400" cy="6382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25"/>
          <p:cNvSpPr/>
          <p:nvPr/>
        </p:nvSpPr>
        <p:spPr>
          <a:xfrm>
            <a:off x="9020386" y="237744"/>
            <a:ext cx="2926200" cy="6382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25"/>
          <p:cNvSpPr txBox="1"/>
          <p:nvPr>
            <p:ph type="title"/>
          </p:nvPr>
        </p:nvSpPr>
        <p:spPr>
          <a:xfrm>
            <a:off x="9296400" y="607392"/>
            <a:ext cx="2430900" cy="16458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FFFFFF"/>
              </a:buClr>
              <a:buSzPts val="2800"/>
              <a:buFont typeface="Candara"/>
              <a:buNone/>
              <a:defRPr b="0" sz="2800" cap="none">
                <a:solidFill>
                  <a:srgbClr val="FFFFFF"/>
                </a:solidFill>
                <a:latin typeface="Candara"/>
                <a:ea typeface="Candara"/>
                <a:cs typeface="Candara"/>
                <a:sym typeface="Candar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25"/>
          <p:cNvSpPr txBox="1"/>
          <p:nvPr>
            <p:ph idx="1" type="body"/>
          </p:nvPr>
        </p:nvSpPr>
        <p:spPr>
          <a:xfrm>
            <a:off x="685800" y="609600"/>
            <a:ext cx="7772400" cy="53340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sz="1800"/>
            </a:lvl1pPr>
            <a:lvl2pPr indent="-330200" lvl="1" marL="914400" algn="l">
              <a:lnSpc>
                <a:spcPct val="100000"/>
              </a:lnSpc>
              <a:spcBef>
                <a:spcPts val="500"/>
              </a:spcBef>
              <a:spcAft>
                <a:spcPts val="0"/>
              </a:spcAft>
              <a:buSzPts val="1600"/>
              <a:buChar char="◦"/>
              <a:defRPr sz="1600"/>
            </a:lvl2pPr>
            <a:lvl3pPr indent="-317500" lvl="2" marL="1371600" algn="l">
              <a:lnSpc>
                <a:spcPct val="100000"/>
              </a:lnSpc>
              <a:spcBef>
                <a:spcPts val="500"/>
              </a:spcBef>
              <a:spcAft>
                <a:spcPts val="0"/>
              </a:spcAft>
              <a:buSzPts val="1400"/>
              <a:buChar char="◦"/>
              <a:defRPr sz="1400"/>
            </a:lvl3pPr>
            <a:lvl4pPr indent="-317500" lvl="3" marL="1828800" algn="l">
              <a:lnSpc>
                <a:spcPct val="100000"/>
              </a:lnSpc>
              <a:spcBef>
                <a:spcPts val="500"/>
              </a:spcBef>
              <a:spcAft>
                <a:spcPts val="0"/>
              </a:spcAft>
              <a:buSzPts val="1400"/>
              <a:buChar char="◦"/>
              <a:defRPr sz="1400"/>
            </a:lvl4pPr>
            <a:lvl5pPr indent="-317500" lvl="4" marL="2286000" algn="l">
              <a:lnSpc>
                <a:spcPct val="100000"/>
              </a:lnSpc>
              <a:spcBef>
                <a:spcPts val="500"/>
              </a:spcBef>
              <a:spcAft>
                <a:spcPts val="0"/>
              </a:spcAft>
              <a:buSzPts val="1400"/>
              <a:buChar char="◦"/>
              <a:defRPr sz="1400"/>
            </a:lvl5pPr>
            <a:lvl6pPr indent="-317500" lvl="5" marL="2743200" algn="l">
              <a:lnSpc>
                <a:spcPct val="100000"/>
              </a:lnSpc>
              <a:spcBef>
                <a:spcPts val="500"/>
              </a:spcBef>
              <a:spcAft>
                <a:spcPts val="0"/>
              </a:spcAft>
              <a:buSzPts val="1400"/>
              <a:buChar char="◦"/>
              <a:defRPr sz="1400"/>
            </a:lvl6pPr>
            <a:lvl7pPr indent="-317500" lvl="6" marL="3200400" algn="l">
              <a:lnSpc>
                <a:spcPct val="100000"/>
              </a:lnSpc>
              <a:spcBef>
                <a:spcPts val="500"/>
              </a:spcBef>
              <a:spcAft>
                <a:spcPts val="0"/>
              </a:spcAft>
              <a:buSzPts val="1400"/>
              <a:buChar char="◦"/>
              <a:defRPr sz="1400"/>
            </a:lvl7pPr>
            <a:lvl8pPr indent="-317500" lvl="7" marL="3657600" algn="l">
              <a:lnSpc>
                <a:spcPct val="100000"/>
              </a:lnSpc>
              <a:spcBef>
                <a:spcPts val="500"/>
              </a:spcBef>
              <a:spcAft>
                <a:spcPts val="0"/>
              </a:spcAft>
              <a:buSzPts val="1400"/>
              <a:buChar char="◦"/>
              <a:defRPr sz="1400"/>
            </a:lvl8pPr>
            <a:lvl9pPr indent="-317500" lvl="8" marL="4114800" algn="l">
              <a:lnSpc>
                <a:spcPct val="100000"/>
              </a:lnSpc>
              <a:spcBef>
                <a:spcPts val="500"/>
              </a:spcBef>
              <a:spcAft>
                <a:spcPts val="0"/>
              </a:spcAft>
              <a:buSzPts val="1400"/>
              <a:buChar char="◦"/>
              <a:defRPr sz="1400"/>
            </a:lvl9pPr>
          </a:lstStyle>
          <a:p/>
        </p:txBody>
      </p:sp>
      <p:sp>
        <p:nvSpPr>
          <p:cNvPr id="76" name="Google Shape;76;p25"/>
          <p:cNvSpPr txBox="1"/>
          <p:nvPr>
            <p:ph idx="2" type="body"/>
          </p:nvPr>
        </p:nvSpPr>
        <p:spPr>
          <a:xfrm>
            <a:off x="9296400" y="2286000"/>
            <a:ext cx="2430900" cy="35052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800"/>
              </a:spcBef>
              <a:spcAft>
                <a:spcPts val="0"/>
              </a:spcAft>
              <a:buSzPts val="1400"/>
              <a:buNone/>
              <a:defRPr sz="1400">
                <a:solidFill>
                  <a:srgbClr val="FFFFFF"/>
                </a:solidFill>
              </a:defRPr>
            </a:lvl1pPr>
            <a:lvl2pPr indent="-228600" lvl="1" marL="914400" algn="l">
              <a:lnSpc>
                <a:spcPct val="100000"/>
              </a:lnSpc>
              <a:spcBef>
                <a:spcPts val="500"/>
              </a:spcBef>
              <a:spcAft>
                <a:spcPts val="0"/>
              </a:spcAft>
              <a:buSzPts val="1200"/>
              <a:buNone/>
              <a:defRPr sz="1200"/>
            </a:lvl2pPr>
            <a:lvl3pPr indent="-228600" lvl="2" marL="1371600" algn="l">
              <a:lnSpc>
                <a:spcPct val="100000"/>
              </a:lnSpc>
              <a:spcBef>
                <a:spcPts val="500"/>
              </a:spcBef>
              <a:spcAft>
                <a:spcPts val="0"/>
              </a:spcAft>
              <a:buSzPts val="1000"/>
              <a:buNone/>
              <a:defRPr sz="1000"/>
            </a:lvl3pPr>
            <a:lvl4pPr indent="-228600" lvl="3" marL="1828800" algn="l">
              <a:lnSpc>
                <a:spcPct val="100000"/>
              </a:lnSpc>
              <a:spcBef>
                <a:spcPts val="500"/>
              </a:spcBef>
              <a:spcAft>
                <a:spcPts val="0"/>
              </a:spcAft>
              <a:buSzPts val="900"/>
              <a:buNone/>
              <a:defRPr sz="900"/>
            </a:lvl4pPr>
            <a:lvl5pPr indent="-228600" lvl="4" marL="2286000" algn="l">
              <a:lnSpc>
                <a:spcPct val="100000"/>
              </a:lnSpc>
              <a:spcBef>
                <a:spcPts val="500"/>
              </a:spcBef>
              <a:spcAft>
                <a:spcPts val="0"/>
              </a:spcAft>
              <a:buSzPts val="900"/>
              <a:buNone/>
              <a:defRPr sz="900"/>
            </a:lvl5pPr>
            <a:lvl6pPr indent="-228600" lvl="5" marL="2743200" algn="l">
              <a:lnSpc>
                <a:spcPct val="100000"/>
              </a:lnSpc>
              <a:spcBef>
                <a:spcPts val="500"/>
              </a:spcBef>
              <a:spcAft>
                <a:spcPts val="0"/>
              </a:spcAft>
              <a:buSzPts val="900"/>
              <a:buNone/>
              <a:defRPr sz="900"/>
            </a:lvl6pPr>
            <a:lvl7pPr indent="-228600" lvl="6" marL="3200400" algn="l">
              <a:lnSpc>
                <a:spcPct val="100000"/>
              </a:lnSpc>
              <a:spcBef>
                <a:spcPts val="500"/>
              </a:spcBef>
              <a:spcAft>
                <a:spcPts val="0"/>
              </a:spcAft>
              <a:buSzPts val="900"/>
              <a:buNone/>
              <a:defRPr sz="900"/>
            </a:lvl7pPr>
            <a:lvl8pPr indent="-228600" lvl="7" marL="3657600" algn="l">
              <a:lnSpc>
                <a:spcPct val="100000"/>
              </a:lnSpc>
              <a:spcBef>
                <a:spcPts val="500"/>
              </a:spcBef>
              <a:spcAft>
                <a:spcPts val="0"/>
              </a:spcAft>
              <a:buSzPts val="900"/>
              <a:buNone/>
              <a:defRPr sz="900"/>
            </a:lvl8pPr>
            <a:lvl9pPr indent="-228600" lvl="8" marL="4114800" algn="l">
              <a:lnSpc>
                <a:spcPct val="100000"/>
              </a:lnSpc>
              <a:spcBef>
                <a:spcPts val="500"/>
              </a:spcBef>
              <a:spcAft>
                <a:spcPts val="0"/>
              </a:spcAft>
              <a:buSzPts val="900"/>
              <a:buNone/>
              <a:defRPr sz="900"/>
            </a:lvl9pPr>
          </a:lstStyle>
          <a:p/>
        </p:txBody>
      </p:sp>
      <p:sp>
        <p:nvSpPr>
          <p:cNvPr id="77" name="Google Shape;77;p25"/>
          <p:cNvSpPr txBox="1"/>
          <p:nvPr>
            <p:ph idx="10" type="dt"/>
          </p:nvPr>
        </p:nvSpPr>
        <p:spPr>
          <a:xfrm>
            <a:off x="274320" y="6307672"/>
            <a:ext cx="2743200" cy="274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5"/>
          <p:cNvSpPr txBox="1"/>
          <p:nvPr>
            <p:ph idx="11" type="ftr"/>
          </p:nvPr>
        </p:nvSpPr>
        <p:spPr>
          <a:xfrm>
            <a:off x="3489960" y="6307672"/>
            <a:ext cx="5212200" cy="274200"/>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5"/>
          <p:cNvSpPr txBox="1"/>
          <p:nvPr>
            <p:ph idx="12" type="sldNum"/>
          </p:nvPr>
        </p:nvSpPr>
        <p:spPr>
          <a:xfrm>
            <a:off x="10393677" y="6223002"/>
            <a:ext cx="1463100" cy="274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9pPr>
          </a:lstStyle>
          <a:p>
            <a:pPr indent="0" lvl="0" marL="0" rtl="0" algn="r">
              <a:spcBef>
                <a:spcPts val="0"/>
              </a:spcBef>
              <a:spcAft>
                <a:spcPts val="0"/>
              </a:spcAft>
              <a:buNone/>
            </a:pPr>
            <a:fld id="{00000000-1234-1234-1234-123412341234}" type="slidenum">
              <a:rPr lang="en-US"/>
              <a:t>‹#›</a:t>
            </a:fld>
            <a:endParaRPr/>
          </a:p>
        </p:txBody>
      </p:sp>
      <p:sp>
        <p:nvSpPr>
          <p:cNvPr id="80" name="Google Shape;80;p25"/>
          <p:cNvSpPr/>
          <p:nvPr/>
        </p:nvSpPr>
        <p:spPr>
          <a:xfrm>
            <a:off x="9157546" y="374904"/>
            <a:ext cx="2651700" cy="6108300"/>
          </a:xfrm>
          <a:prstGeom prst="rect">
            <a:avLst/>
          </a:prstGeom>
          <a:noFill/>
          <a:ln cap="sq" cmpd="sng" w="9525">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bg>
      <p:bgPr>
        <a:solidFill>
          <a:schemeClr val="accent2"/>
        </a:solidFill>
      </p:bgPr>
    </p:bg>
    <p:spTree>
      <p:nvGrpSpPr>
        <p:cNvPr id="81" name="Shape 81"/>
        <p:cNvGrpSpPr/>
        <p:nvPr/>
      </p:nvGrpSpPr>
      <p:grpSpPr>
        <a:xfrm>
          <a:off x="0" y="0"/>
          <a:ext cx="0" cy="0"/>
          <a:chOff x="0" y="0"/>
          <a:chExt cx="0" cy="0"/>
        </a:xfrm>
      </p:grpSpPr>
      <p:sp>
        <p:nvSpPr>
          <p:cNvPr id="82" name="Google Shape;82;p26"/>
          <p:cNvSpPr/>
          <p:nvPr/>
        </p:nvSpPr>
        <p:spPr>
          <a:xfrm>
            <a:off x="9020386" y="237744"/>
            <a:ext cx="2926200" cy="6382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26"/>
          <p:cNvSpPr txBox="1"/>
          <p:nvPr>
            <p:ph type="title"/>
          </p:nvPr>
        </p:nvSpPr>
        <p:spPr>
          <a:xfrm>
            <a:off x="9296400" y="603504"/>
            <a:ext cx="2432400" cy="16458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FFFFFF"/>
              </a:buClr>
              <a:buSzPts val="2800"/>
              <a:buFont typeface="Candara"/>
              <a:buNone/>
              <a:defRPr b="0" sz="2800">
                <a:solidFill>
                  <a:srgbClr val="FFFFFF"/>
                </a:solidFill>
                <a:latin typeface="Candara"/>
                <a:ea typeface="Candara"/>
                <a:cs typeface="Candara"/>
                <a:sym typeface="Candar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26"/>
          <p:cNvSpPr/>
          <p:nvPr>
            <p:ph idx="2" type="pic"/>
          </p:nvPr>
        </p:nvSpPr>
        <p:spPr>
          <a:xfrm>
            <a:off x="228599" y="237744"/>
            <a:ext cx="8531400" cy="6382500"/>
          </a:xfrm>
          <a:prstGeom prst="rect">
            <a:avLst/>
          </a:prstGeom>
          <a:solidFill>
            <a:srgbClr val="76CEEF"/>
          </a:solidFill>
          <a:ln>
            <a:noFill/>
          </a:ln>
        </p:spPr>
      </p:sp>
      <p:sp>
        <p:nvSpPr>
          <p:cNvPr id="85" name="Google Shape;85;p26"/>
          <p:cNvSpPr txBox="1"/>
          <p:nvPr>
            <p:ph idx="1" type="body"/>
          </p:nvPr>
        </p:nvSpPr>
        <p:spPr>
          <a:xfrm>
            <a:off x="9296400" y="2286000"/>
            <a:ext cx="2432400" cy="35022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800"/>
              </a:spcBef>
              <a:spcAft>
                <a:spcPts val="0"/>
              </a:spcAft>
              <a:buSzPts val="1400"/>
              <a:buNone/>
              <a:defRPr sz="1400">
                <a:solidFill>
                  <a:srgbClr val="FFFFFF"/>
                </a:solidFill>
              </a:defRPr>
            </a:lvl1pPr>
            <a:lvl2pPr indent="-228600" lvl="1" marL="914400" algn="l">
              <a:lnSpc>
                <a:spcPct val="100000"/>
              </a:lnSpc>
              <a:spcBef>
                <a:spcPts val="500"/>
              </a:spcBef>
              <a:spcAft>
                <a:spcPts val="0"/>
              </a:spcAft>
              <a:buSzPts val="1200"/>
              <a:buNone/>
              <a:defRPr sz="1200"/>
            </a:lvl2pPr>
            <a:lvl3pPr indent="-228600" lvl="2" marL="1371600" algn="l">
              <a:lnSpc>
                <a:spcPct val="100000"/>
              </a:lnSpc>
              <a:spcBef>
                <a:spcPts val="500"/>
              </a:spcBef>
              <a:spcAft>
                <a:spcPts val="0"/>
              </a:spcAft>
              <a:buSzPts val="1000"/>
              <a:buNone/>
              <a:defRPr sz="1000"/>
            </a:lvl3pPr>
            <a:lvl4pPr indent="-228600" lvl="3" marL="1828800" algn="l">
              <a:lnSpc>
                <a:spcPct val="100000"/>
              </a:lnSpc>
              <a:spcBef>
                <a:spcPts val="500"/>
              </a:spcBef>
              <a:spcAft>
                <a:spcPts val="0"/>
              </a:spcAft>
              <a:buSzPts val="900"/>
              <a:buNone/>
              <a:defRPr sz="900"/>
            </a:lvl4pPr>
            <a:lvl5pPr indent="-228600" lvl="4" marL="2286000" algn="l">
              <a:lnSpc>
                <a:spcPct val="100000"/>
              </a:lnSpc>
              <a:spcBef>
                <a:spcPts val="500"/>
              </a:spcBef>
              <a:spcAft>
                <a:spcPts val="0"/>
              </a:spcAft>
              <a:buSzPts val="900"/>
              <a:buNone/>
              <a:defRPr sz="900"/>
            </a:lvl5pPr>
            <a:lvl6pPr indent="-228600" lvl="5" marL="2743200" algn="l">
              <a:lnSpc>
                <a:spcPct val="100000"/>
              </a:lnSpc>
              <a:spcBef>
                <a:spcPts val="500"/>
              </a:spcBef>
              <a:spcAft>
                <a:spcPts val="0"/>
              </a:spcAft>
              <a:buSzPts val="900"/>
              <a:buNone/>
              <a:defRPr sz="900"/>
            </a:lvl6pPr>
            <a:lvl7pPr indent="-228600" lvl="6" marL="3200400" algn="l">
              <a:lnSpc>
                <a:spcPct val="100000"/>
              </a:lnSpc>
              <a:spcBef>
                <a:spcPts val="500"/>
              </a:spcBef>
              <a:spcAft>
                <a:spcPts val="0"/>
              </a:spcAft>
              <a:buSzPts val="900"/>
              <a:buNone/>
              <a:defRPr sz="900"/>
            </a:lvl7pPr>
            <a:lvl8pPr indent="-228600" lvl="7" marL="3657600" algn="l">
              <a:lnSpc>
                <a:spcPct val="100000"/>
              </a:lnSpc>
              <a:spcBef>
                <a:spcPts val="500"/>
              </a:spcBef>
              <a:spcAft>
                <a:spcPts val="0"/>
              </a:spcAft>
              <a:buSzPts val="900"/>
              <a:buNone/>
              <a:defRPr sz="900"/>
            </a:lvl8pPr>
            <a:lvl9pPr indent="-228600" lvl="8" marL="4114800" algn="l">
              <a:lnSpc>
                <a:spcPct val="100000"/>
              </a:lnSpc>
              <a:spcBef>
                <a:spcPts val="500"/>
              </a:spcBef>
              <a:spcAft>
                <a:spcPts val="0"/>
              </a:spcAft>
              <a:buSzPts val="900"/>
              <a:buNone/>
              <a:defRPr sz="900"/>
            </a:lvl9pPr>
          </a:lstStyle>
          <a:p/>
        </p:txBody>
      </p:sp>
      <p:sp>
        <p:nvSpPr>
          <p:cNvPr id="86" name="Google Shape;86;p26"/>
          <p:cNvSpPr txBox="1"/>
          <p:nvPr>
            <p:ph idx="10" type="dt"/>
          </p:nvPr>
        </p:nvSpPr>
        <p:spPr>
          <a:xfrm>
            <a:off x="274320" y="6307672"/>
            <a:ext cx="2743200" cy="274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26"/>
          <p:cNvSpPr txBox="1"/>
          <p:nvPr>
            <p:ph idx="11" type="ftr"/>
          </p:nvPr>
        </p:nvSpPr>
        <p:spPr>
          <a:xfrm>
            <a:off x="3489960" y="6307672"/>
            <a:ext cx="5212200" cy="274200"/>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SzPts val="1400"/>
              <a:buNone/>
              <a:defRPr sz="1000">
                <a:solidFill>
                  <a:srgbClr val="FFFFFF"/>
                </a:solidFill>
                <a:latin typeface="Candara"/>
                <a:ea typeface="Candara"/>
                <a:cs typeface="Candara"/>
                <a:sym typeface="Candar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26"/>
          <p:cNvSpPr txBox="1"/>
          <p:nvPr>
            <p:ph idx="12" type="sldNum"/>
          </p:nvPr>
        </p:nvSpPr>
        <p:spPr>
          <a:xfrm>
            <a:off x="10396728" y="6227064"/>
            <a:ext cx="1463100" cy="274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9pPr>
          </a:lstStyle>
          <a:p>
            <a:pPr indent="0" lvl="0" marL="0" rtl="0" algn="r">
              <a:spcBef>
                <a:spcPts val="0"/>
              </a:spcBef>
              <a:spcAft>
                <a:spcPts val="0"/>
              </a:spcAft>
              <a:buNone/>
            </a:pPr>
            <a:fld id="{00000000-1234-1234-1234-123412341234}" type="slidenum">
              <a:rPr lang="en-US"/>
              <a:t>‹#›</a:t>
            </a:fld>
            <a:endParaRPr/>
          </a:p>
        </p:txBody>
      </p:sp>
      <p:sp>
        <p:nvSpPr>
          <p:cNvPr id="89" name="Google Shape;89;p26"/>
          <p:cNvSpPr/>
          <p:nvPr/>
        </p:nvSpPr>
        <p:spPr>
          <a:xfrm>
            <a:off x="9157546" y="374904"/>
            <a:ext cx="2651700" cy="6108300"/>
          </a:xfrm>
          <a:prstGeom prst="rect">
            <a:avLst/>
          </a:prstGeom>
          <a:noFill/>
          <a:ln cap="sq" cmpd="sng" w="9525">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5" name="Shape 5"/>
        <p:cNvGrpSpPr/>
        <p:nvPr/>
      </p:nvGrpSpPr>
      <p:grpSpPr>
        <a:xfrm>
          <a:off x="0" y="0"/>
          <a:ext cx="0" cy="0"/>
          <a:chOff x="0" y="0"/>
          <a:chExt cx="0" cy="0"/>
        </a:xfrm>
      </p:grpSpPr>
      <p:sp>
        <p:nvSpPr>
          <p:cNvPr id="6" name="Google Shape;6;p17"/>
          <p:cNvSpPr/>
          <p:nvPr/>
        </p:nvSpPr>
        <p:spPr>
          <a:xfrm>
            <a:off x="234696" y="237744"/>
            <a:ext cx="11722500" cy="6382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 name="Google Shape;7;p17"/>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262626"/>
              </a:buClr>
              <a:buSzPts val="4800"/>
              <a:buFont typeface="Candara"/>
              <a:buNone/>
              <a:defRPr b="0" i="0" sz="4800" u="none" cap="none" strike="noStrike">
                <a:solidFill>
                  <a:srgbClr val="262626"/>
                </a:solidFill>
                <a:latin typeface="Candara"/>
                <a:ea typeface="Candara"/>
                <a:cs typeface="Candara"/>
                <a:sym typeface="Candar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 name="Google Shape;8;p17"/>
          <p:cNvSpPr txBox="1"/>
          <p:nvPr>
            <p:ph idx="1" type="body"/>
          </p:nvPr>
        </p:nvSpPr>
        <p:spPr>
          <a:xfrm>
            <a:off x="1066800" y="2103120"/>
            <a:ext cx="10058400" cy="3931800"/>
          </a:xfrm>
          <a:prstGeom prst="rect">
            <a:avLst/>
          </a:prstGeom>
          <a:noFill/>
          <a:ln>
            <a:noFill/>
          </a:ln>
        </p:spPr>
        <p:txBody>
          <a:bodyPr anchorCtr="0" anchor="t" bIns="45700" lIns="91425" spcFirstLastPara="1" rIns="91425" wrap="square" tIns="45700">
            <a:normAutofit/>
          </a:bodyPr>
          <a:lstStyle>
            <a:lvl1pPr indent="-342900" lvl="0" marL="457200" marR="0" rtl="0" algn="l">
              <a:lnSpc>
                <a:spcPct val="100000"/>
              </a:lnSpc>
              <a:spcBef>
                <a:spcPts val="900"/>
              </a:spcBef>
              <a:spcAft>
                <a:spcPts val="0"/>
              </a:spcAft>
              <a:buClr>
                <a:srgbClr val="262626"/>
              </a:buClr>
              <a:buSzPts val="1800"/>
              <a:buFont typeface="Garamond"/>
              <a:buChar char="◦"/>
              <a:defRPr b="0" i="0" sz="1800" u="none" cap="none" strike="noStrike">
                <a:solidFill>
                  <a:schemeClr val="dk1"/>
                </a:solidFill>
                <a:latin typeface="Candara"/>
                <a:ea typeface="Candara"/>
                <a:cs typeface="Candara"/>
                <a:sym typeface="Candara"/>
              </a:defRPr>
            </a:lvl1pPr>
            <a:lvl2pPr indent="-330200" lvl="1" marL="914400" marR="0" rtl="0" algn="l">
              <a:lnSpc>
                <a:spcPct val="100000"/>
              </a:lnSpc>
              <a:spcBef>
                <a:spcPts val="500"/>
              </a:spcBef>
              <a:spcAft>
                <a:spcPts val="0"/>
              </a:spcAft>
              <a:buClr>
                <a:srgbClr val="262626"/>
              </a:buClr>
              <a:buSzPts val="1600"/>
              <a:buFont typeface="Garamond"/>
              <a:buChar char="◦"/>
              <a:defRPr b="0" i="0" sz="1600" u="none" cap="none" strike="noStrike">
                <a:solidFill>
                  <a:schemeClr val="dk1"/>
                </a:solidFill>
                <a:latin typeface="Candara"/>
                <a:ea typeface="Candara"/>
                <a:cs typeface="Candara"/>
                <a:sym typeface="Candara"/>
              </a:defRPr>
            </a:lvl2pPr>
            <a:lvl3pPr indent="-317500" lvl="2" marL="13716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Candara"/>
                <a:ea typeface="Candara"/>
                <a:cs typeface="Candara"/>
                <a:sym typeface="Candara"/>
              </a:defRPr>
            </a:lvl3pPr>
            <a:lvl4pPr indent="-317500" lvl="3" marL="18288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Candara"/>
                <a:ea typeface="Candara"/>
                <a:cs typeface="Candara"/>
                <a:sym typeface="Candara"/>
              </a:defRPr>
            </a:lvl4pPr>
            <a:lvl5pPr indent="-317500" lvl="4" marL="22860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Candara"/>
                <a:ea typeface="Candara"/>
                <a:cs typeface="Candara"/>
                <a:sym typeface="Candara"/>
              </a:defRPr>
            </a:lvl5pPr>
            <a:lvl6pPr indent="-317500" lvl="5" marL="27432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Candara"/>
                <a:ea typeface="Candara"/>
                <a:cs typeface="Candara"/>
                <a:sym typeface="Candara"/>
              </a:defRPr>
            </a:lvl6pPr>
            <a:lvl7pPr indent="-317500" lvl="6" marL="32004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Candara"/>
                <a:ea typeface="Candara"/>
                <a:cs typeface="Candara"/>
                <a:sym typeface="Candara"/>
              </a:defRPr>
            </a:lvl7pPr>
            <a:lvl8pPr indent="-317500" lvl="7" marL="36576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Candara"/>
                <a:ea typeface="Candara"/>
                <a:cs typeface="Candara"/>
                <a:sym typeface="Candara"/>
              </a:defRPr>
            </a:lvl8pPr>
            <a:lvl9pPr indent="-317500" lvl="8" marL="41148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Candara"/>
                <a:ea typeface="Candara"/>
                <a:cs typeface="Candara"/>
                <a:sym typeface="Candara"/>
              </a:defRPr>
            </a:lvl9pPr>
          </a:lstStyle>
          <a:p/>
        </p:txBody>
      </p:sp>
      <p:sp>
        <p:nvSpPr>
          <p:cNvPr id="9" name="Google Shape;9;p17"/>
          <p:cNvSpPr txBox="1"/>
          <p:nvPr>
            <p:ph idx="10" type="dt"/>
          </p:nvPr>
        </p:nvSpPr>
        <p:spPr>
          <a:xfrm>
            <a:off x="274320" y="6307672"/>
            <a:ext cx="2743200" cy="274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3F3F3F"/>
                </a:solidFill>
                <a:latin typeface="Candara"/>
                <a:ea typeface="Candara"/>
                <a:cs typeface="Candara"/>
                <a:sym typeface="Candar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9pPr>
          </a:lstStyle>
          <a:p/>
        </p:txBody>
      </p:sp>
      <p:sp>
        <p:nvSpPr>
          <p:cNvPr id="10" name="Google Shape;10;p17"/>
          <p:cNvSpPr txBox="1"/>
          <p:nvPr>
            <p:ph idx="11" type="ftr"/>
          </p:nvPr>
        </p:nvSpPr>
        <p:spPr>
          <a:xfrm>
            <a:off x="3489960" y="6307672"/>
            <a:ext cx="5212200" cy="274200"/>
          </a:xfrm>
          <a:prstGeom prst="rect">
            <a:avLst/>
          </a:prstGeom>
          <a:noFill/>
          <a:ln>
            <a:noFill/>
          </a:ln>
        </p:spPr>
        <p:txBody>
          <a:bodyPr anchorCtr="0" anchor="b"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000" u="none" cap="none" strike="noStrike">
                <a:solidFill>
                  <a:srgbClr val="3F3F3F"/>
                </a:solidFill>
                <a:latin typeface="Candara"/>
                <a:ea typeface="Candara"/>
                <a:cs typeface="Candara"/>
                <a:sym typeface="Candar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9pPr>
          </a:lstStyle>
          <a:p/>
        </p:txBody>
      </p:sp>
      <p:sp>
        <p:nvSpPr>
          <p:cNvPr id="11" name="Google Shape;11;p17"/>
          <p:cNvSpPr txBox="1"/>
          <p:nvPr>
            <p:ph idx="12" type="sldNum"/>
          </p:nvPr>
        </p:nvSpPr>
        <p:spPr>
          <a:xfrm>
            <a:off x="10469880" y="6307672"/>
            <a:ext cx="1463100" cy="274200"/>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g221ce2a2e2f_0_0"/>
          <p:cNvSpPr txBox="1"/>
          <p:nvPr>
            <p:ph type="title"/>
          </p:nvPr>
        </p:nvSpPr>
        <p:spPr>
          <a:xfrm>
            <a:off x="1563623" y="2780109"/>
            <a:ext cx="9070800" cy="2587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2023-24 OBOB titles for grades 6-8</a:t>
            </a:r>
            <a:endParaRPr/>
          </a:p>
          <a:p>
            <a:pPr indent="0" lvl="0" marL="0" rtl="0" algn="ctr">
              <a:spcBef>
                <a:spcPts val="0"/>
              </a:spcBef>
              <a:spcAft>
                <a:spcPts val="0"/>
              </a:spcAft>
              <a:buNone/>
            </a:pPr>
            <a:r>
              <a:t/>
            </a:r>
            <a:endParaRPr/>
          </a:p>
        </p:txBody>
      </p:sp>
      <p:pic>
        <p:nvPicPr>
          <p:cNvPr id="107" name="Google Shape;107;g221ce2a2e2f_0_0"/>
          <p:cNvPicPr preferRelativeResize="0"/>
          <p:nvPr/>
        </p:nvPicPr>
        <p:blipFill>
          <a:blip r:embed="rId3">
            <a:alphaModFix/>
          </a:blip>
          <a:stretch>
            <a:fillRect/>
          </a:stretch>
        </p:blipFill>
        <p:spPr>
          <a:xfrm>
            <a:off x="5057000" y="970600"/>
            <a:ext cx="2315833" cy="1789507"/>
          </a:xfrm>
          <a:prstGeom prst="rect">
            <a:avLst/>
          </a:prstGeom>
          <a:noFill/>
          <a:ln>
            <a:noFill/>
          </a:ln>
        </p:spPr>
      </p:pic>
      <p:sp>
        <p:nvSpPr>
          <p:cNvPr id="108" name="Google Shape;108;g221ce2a2e2f_0_0"/>
          <p:cNvSpPr txBox="1"/>
          <p:nvPr/>
        </p:nvSpPr>
        <p:spPr>
          <a:xfrm>
            <a:off x="3241000" y="5047325"/>
            <a:ext cx="59586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US" sz="1200">
                <a:solidFill>
                  <a:schemeClr val="dk1"/>
                </a:solidFill>
                <a:latin typeface="Candara"/>
                <a:ea typeface="Candara"/>
                <a:cs typeface="Candara"/>
                <a:sym typeface="Candara"/>
              </a:rPr>
              <a:t>Sponsored by the Oregon Association of School LIbraries</a:t>
            </a:r>
            <a:endParaRPr>
              <a:solidFill>
                <a:schemeClr val="dk1"/>
              </a:solidFill>
              <a:latin typeface="Candara"/>
              <a:ea typeface="Candara"/>
              <a:cs typeface="Candara"/>
              <a:sym typeface="Candara"/>
            </a:endParaRPr>
          </a:p>
          <a:p>
            <a:pPr indent="0" lvl="0" marL="0" rtl="0" algn="l">
              <a:spcBef>
                <a:spcPts val="0"/>
              </a:spcBef>
              <a:spcAft>
                <a:spcPts val="0"/>
              </a:spcAft>
              <a:buNone/>
            </a:pPr>
            <a:r>
              <a:t/>
            </a:r>
            <a:endParaRPr>
              <a:latin typeface="Candara"/>
              <a:ea typeface="Candara"/>
              <a:cs typeface="Candara"/>
              <a:sym typeface="Candar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9"/>
          <p:cNvSpPr txBox="1"/>
          <p:nvPr>
            <p:ph type="title"/>
          </p:nvPr>
        </p:nvSpPr>
        <p:spPr>
          <a:xfrm>
            <a:off x="585375" y="242550"/>
            <a:ext cx="113706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3500"/>
              <a:buFont typeface="Century Gothic"/>
              <a:buNone/>
            </a:pPr>
            <a:r>
              <a:rPr lang="en-US" sz="3500" u="sng">
                <a:latin typeface="Century Gothic"/>
                <a:ea typeface="Century Gothic"/>
                <a:cs typeface="Century Gothic"/>
                <a:sym typeface="Century Gothic"/>
              </a:rPr>
              <a:t>Invisible</a:t>
            </a:r>
            <a:r>
              <a:rPr lang="en-US" sz="3500">
                <a:latin typeface="Century Gothic"/>
                <a:ea typeface="Century Gothic"/>
                <a:cs typeface="Century Gothic"/>
                <a:sym typeface="Century Gothic"/>
              </a:rPr>
              <a:t> by Christina Diaz Gonzalez and Gabriela Espstein</a:t>
            </a:r>
            <a:endParaRPr sz="3500">
              <a:latin typeface="Century Gothic"/>
              <a:ea typeface="Century Gothic"/>
              <a:cs typeface="Century Gothic"/>
              <a:sym typeface="Century Gothic"/>
            </a:endParaRPr>
          </a:p>
        </p:txBody>
      </p:sp>
      <p:sp>
        <p:nvSpPr>
          <p:cNvPr id="170" name="Google Shape;170;p9"/>
          <p:cNvSpPr txBox="1"/>
          <p:nvPr>
            <p:ph idx="2" type="body"/>
          </p:nvPr>
        </p:nvSpPr>
        <p:spPr>
          <a:xfrm>
            <a:off x="4985800" y="1735950"/>
            <a:ext cx="6419100" cy="4158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lang="en-US" sz="3600">
                <a:latin typeface="Roboto"/>
                <a:ea typeface="Roboto"/>
                <a:cs typeface="Roboto"/>
                <a:sym typeface="Roboto"/>
              </a:rPr>
              <a:t>This book tells a story about five very different students who are forced together by their school to complete community service... and may just have more in common than they thought.</a:t>
            </a:r>
            <a:endParaRPr sz="3600">
              <a:latin typeface="Century Gothic"/>
              <a:ea typeface="Century Gothic"/>
              <a:cs typeface="Century Gothic"/>
              <a:sym typeface="Century Gothic"/>
            </a:endParaRPr>
          </a:p>
        </p:txBody>
      </p:sp>
      <p:pic>
        <p:nvPicPr>
          <p:cNvPr id="171" name="Google Shape;171;p9"/>
          <p:cNvPicPr preferRelativeResize="0"/>
          <p:nvPr/>
        </p:nvPicPr>
        <p:blipFill rotWithShape="1">
          <a:blip r:embed="rId3">
            <a:alphaModFix/>
          </a:blip>
          <a:srcRect b="0" l="0" r="0" t="0"/>
          <a:stretch/>
        </p:blipFill>
        <p:spPr>
          <a:xfrm>
            <a:off x="818525" y="1443575"/>
            <a:ext cx="3395596" cy="49390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0"/>
          <p:cNvSpPr txBox="1"/>
          <p:nvPr>
            <p:ph type="title"/>
          </p:nvPr>
        </p:nvSpPr>
        <p:spPr>
          <a:xfrm>
            <a:off x="585375" y="242550"/>
            <a:ext cx="113706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3500"/>
              <a:buFont typeface="Century Gothic"/>
              <a:buNone/>
            </a:pPr>
            <a:r>
              <a:rPr lang="en-US" sz="3500" u="sng">
                <a:latin typeface="Century Gothic"/>
                <a:ea typeface="Century Gothic"/>
                <a:cs typeface="Century Gothic"/>
                <a:sym typeface="Century Gothic"/>
              </a:rPr>
              <a:t>Katie the Catsitter</a:t>
            </a:r>
            <a:r>
              <a:rPr lang="en-US" sz="3500">
                <a:latin typeface="Century Gothic"/>
                <a:ea typeface="Century Gothic"/>
                <a:cs typeface="Century Gothic"/>
                <a:sym typeface="Century Gothic"/>
              </a:rPr>
              <a:t> by Colleen AF Venable and Stephanie Yue</a:t>
            </a:r>
            <a:endParaRPr sz="3500">
              <a:latin typeface="Century Gothic"/>
              <a:ea typeface="Century Gothic"/>
              <a:cs typeface="Century Gothic"/>
              <a:sym typeface="Century Gothic"/>
            </a:endParaRPr>
          </a:p>
        </p:txBody>
      </p:sp>
      <p:sp>
        <p:nvSpPr>
          <p:cNvPr id="177" name="Google Shape;177;p10"/>
          <p:cNvSpPr txBox="1"/>
          <p:nvPr>
            <p:ph idx="2" type="body"/>
          </p:nvPr>
        </p:nvSpPr>
        <p:spPr>
          <a:xfrm>
            <a:off x="5147275" y="1614150"/>
            <a:ext cx="6297900" cy="3593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lang="en-US" sz="3600">
                <a:latin typeface="Roboto"/>
                <a:ea typeface="Roboto"/>
                <a:cs typeface="Roboto"/>
                <a:sym typeface="Roboto"/>
              </a:rPr>
              <a:t>Twelve-year-old Katie is dreading the boring summer ahead, but then she gets a job catsitting for her mysterious upstairs neighbor and life gets interesting.</a:t>
            </a:r>
            <a:endParaRPr sz="3600">
              <a:latin typeface="Century Gothic"/>
              <a:ea typeface="Century Gothic"/>
              <a:cs typeface="Century Gothic"/>
              <a:sym typeface="Century Gothic"/>
            </a:endParaRPr>
          </a:p>
        </p:txBody>
      </p:sp>
      <p:pic>
        <p:nvPicPr>
          <p:cNvPr id="178" name="Google Shape;178;p10"/>
          <p:cNvPicPr preferRelativeResize="0"/>
          <p:nvPr/>
        </p:nvPicPr>
        <p:blipFill rotWithShape="1">
          <a:blip r:embed="rId3">
            <a:alphaModFix/>
          </a:blip>
          <a:srcRect b="0" l="0" r="0" t="0"/>
          <a:stretch/>
        </p:blipFill>
        <p:spPr>
          <a:xfrm>
            <a:off x="827625" y="1535425"/>
            <a:ext cx="3488157" cy="49390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g221ce2a2e2f_0_205"/>
          <p:cNvSpPr txBox="1"/>
          <p:nvPr>
            <p:ph type="title"/>
          </p:nvPr>
        </p:nvSpPr>
        <p:spPr>
          <a:xfrm>
            <a:off x="507075" y="242550"/>
            <a:ext cx="114489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3500"/>
              <a:buFont typeface="Century Gothic"/>
              <a:buNone/>
            </a:pPr>
            <a:r>
              <a:rPr lang="en-US" sz="3500" u="sng">
                <a:latin typeface="Century Gothic"/>
                <a:ea typeface="Century Gothic"/>
                <a:cs typeface="Century Gothic"/>
                <a:sym typeface="Century Gothic"/>
              </a:rPr>
              <a:t>Other Words for Home</a:t>
            </a:r>
            <a:r>
              <a:rPr lang="en-US" sz="3500">
                <a:latin typeface="Century Gothic"/>
                <a:ea typeface="Century Gothic"/>
                <a:cs typeface="Century Gothic"/>
                <a:sym typeface="Century Gothic"/>
              </a:rPr>
              <a:t> by Jasmine Warga</a:t>
            </a:r>
            <a:endParaRPr sz="3500">
              <a:latin typeface="Century Gothic"/>
              <a:ea typeface="Century Gothic"/>
              <a:cs typeface="Century Gothic"/>
              <a:sym typeface="Century Gothic"/>
            </a:endParaRPr>
          </a:p>
        </p:txBody>
      </p:sp>
      <p:sp>
        <p:nvSpPr>
          <p:cNvPr id="184" name="Google Shape;184;g221ce2a2e2f_0_205"/>
          <p:cNvSpPr txBox="1"/>
          <p:nvPr/>
        </p:nvSpPr>
        <p:spPr>
          <a:xfrm>
            <a:off x="4778125" y="1828800"/>
            <a:ext cx="6605100" cy="4130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200"/>
              </a:spcBef>
              <a:spcAft>
                <a:spcPts val="0"/>
              </a:spcAft>
              <a:buClr>
                <a:schemeClr val="dk1"/>
              </a:buClr>
              <a:buSzPts val="1100"/>
              <a:buFont typeface="Arial"/>
              <a:buNone/>
            </a:pPr>
            <a:r>
              <a:rPr lang="en-US" sz="3600">
                <a:solidFill>
                  <a:schemeClr val="dk1"/>
                </a:solidFill>
                <a:latin typeface="Roboto"/>
                <a:ea typeface="Roboto"/>
                <a:cs typeface="Roboto"/>
                <a:sym typeface="Roboto"/>
              </a:rPr>
              <a:t>Jude is sent with her mother to the safety of a relative's home in Ohio when their Syrian hometown is overshadowed by violence. Jude adjusts to a new life with unexpected surprises.</a:t>
            </a:r>
            <a:endParaRPr sz="3600">
              <a:solidFill>
                <a:schemeClr val="dk1"/>
              </a:solidFill>
              <a:latin typeface="Roboto"/>
              <a:ea typeface="Roboto"/>
              <a:cs typeface="Roboto"/>
              <a:sym typeface="Roboto"/>
            </a:endParaRPr>
          </a:p>
          <a:p>
            <a:pPr indent="0" lvl="0" marL="0" rtl="0" algn="l">
              <a:lnSpc>
                <a:spcPct val="100000"/>
              </a:lnSpc>
              <a:spcBef>
                <a:spcPts val="1000"/>
              </a:spcBef>
              <a:spcAft>
                <a:spcPts val="0"/>
              </a:spcAft>
              <a:buClr>
                <a:schemeClr val="dk1"/>
              </a:buClr>
              <a:buSzPts val="1100"/>
              <a:buFont typeface="Arial"/>
              <a:buNone/>
            </a:pPr>
            <a:r>
              <a:t/>
            </a:r>
            <a:endParaRPr sz="1600">
              <a:solidFill>
                <a:schemeClr val="dk1"/>
              </a:solidFill>
            </a:endParaRPr>
          </a:p>
          <a:p>
            <a:pPr indent="0" lvl="0" marL="0" rtl="0" algn="l">
              <a:lnSpc>
                <a:spcPct val="100000"/>
              </a:lnSpc>
              <a:spcBef>
                <a:spcPts val="0"/>
              </a:spcBef>
              <a:spcAft>
                <a:spcPts val="0"/>
              </a:spcAft>
              <a:buNone/>
            </a:pPr>
            <a:r>
              <a:t/>
            </a:r>
            <a:endParaRPr sz="1600">
              <a:solidFill>
                <a:schemeClr val="dk1"/>
              </a:solidFill>
              <a:latin typeface="Roboto"/>
              <a:ea typeface="Roboto"/>
              <a:cs typeface="Roboto"/>
              <a:sym typeface="Roboto"/>
            </a:endParaRPr>
          </a:p>
        </p:txBody>
      </p:sp>
      <p:pic>
        <p:nvPicPr>
          <p:cNvPr id="185" name="Google Shape;185;g221ce2a2e2f_0_205"/>
          <p:cNvPicPr preferRelativeResize="0"/>
          <p:nvPr/>
        </p:nvPicPr>
        <p:blipFill>
          <a:blip r:embed="rId3">
            <a:alphaModFix/>
          </a:blip>
          <a:stretch>
            <a:fillRect/>
          </a:stretch>
        </p:blipFill>
        <p:spPr>
          <a:xfrm>
            <a:off x="811875" y="1439775"/>
            <a:ext cx="3399901" cy="513681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11"/>
          <p:cNvSpPr txBox="1"/>
          <p:nvPr>
            <p:ph type="title"/>
          </p:nvPr>
        </p:nvSpPr>
        <p:spPr>
          <a:xfrm>
            <a:off x="470025" y="242550"/>
            <a:ext cx="114858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3200"/>
              <a:buFont typeface="Century Gothic"/>
              <a:buNone/>
            </a:pPr>
            <a:r>
              <a:rPr lang="en-US" sz="3500" u="sng">
                <a:latin typeface="Century Gothic"/>
                <a:ea typeface="Century Gothic"/>
                <a:cs typeface="Century Gothic"/>
                <a:sym typeface="Century Gothic"/>
              </a:rPr>
              <a:t>Partly Cloudy</a:t>
            </a:r>
            <a:r>
              <a:rPr lang="en-US" sz="3500">
                <a:latin typeface="Century Gothic"/>
                <a:ea typeface="Century Gothic"/>
                <a:cs typeface="Century Gothic"/>
                <a:sym typeface="Century Gothic"/>
              </a:rPr>
              <a:t> by Tanita S. Davis</a:t>
            </a:r>
            <a:endParaRPr sz="3500">
              <a:latin typeface="Century Gothic"/>
              <a:ea typeface="Century Gothic"/>
              <a:cs typeface="Century Gothic"/>
              <a:sym typeface="Century Gothic"/>
            </a:endParaRPr>
          </a:p>
        </p:txBody>
      </p:sp>
      <p:sp>
        <p:nvSpPr>
          <p:cNvPr id="191" name="Google Shape;191;p11"/>
          <p:cNvSpPr txBox="1"/>
          <p:nvPr>
            <p:ph idx="2" type="body"/>
          </p:nvPr>
        </p:nvSpPr>
        <p:spPr>
          <a:xfrm>
            <a:off x="4114800" y="1308550"/>
            <a:ext cx="7722600" cy="4813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sz="3600">
                <a:latin typeface="Roboto"/>
                <a:ea typeface="Roboto"/>
                <a:cs typeface="Roboto"/>
                <a:sym typeface="Roboto"/>
              </a:rPr>
              <a:t>In desperate need of clear skies as she starts a new school, Madalyn has days filled with clouds that lead to serious storms until she learns the power of community and family after disaster strikes.</a:t>
            </a:r>
            <a:endParaRPr sz="3600">
              <a:latin typeface="Montserrat"/>
              <a:ea typeface="Montserrat"/>
              <a:cs typeface="Montserrat"/>
              <a:sym typeface="Montserrat"/>
            </a:endParaRPr>
          </a:p>
        </p:txBody>
      </p:sp>
      <p:pic>
        <p:nvPicPr>
          <p:cNvPr id="192" name="Google Shape;192;p11"/>
          <p:cNvPicPr preferRelativeResize="0"/>
          <p:nvPr/>
        </p:nvPicPr>
        <p:blipFill rotWithShape="1">
          <a:blip r:embed="rId3">
            <a:alphaModFix/>
          </a:blip>
          <a:srcRect b="0" l="0" r="0" t="0"/>
          <a:stretch/>
        </p:blipFill>
        <p:spPr>
          <a:xfrm>
            <a:off x="470025" y="1308544"/>
            <a:ext cx="3269654" cy="493905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12"/>
          <p:cNvSpPr txBox="1"/>
          <p:nvPr>
            <p:ph type="title"/>
          </p:nvPr>
        </p:nvSpPr>
        <p:spPr>
          <a:xfrm>
            <a:off x="643275" y="242550"/>
            <a:ext cx="113127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3200"/>
              <a:buFont typeface="Century Gothic"/>
              <a:buNone/>
            </a:pPr>
            <a:r>
              <a:rPr lang="en-US" sz="3500" u="sng">
                <a:latin typeface="Century Gothic"/>
                <a:ea typeface="Century Gothic"/>
                <a:cs typeface="Century Gothic"/>
                <a:sym typeface="Century Gothic"/>
              </a:rPr>
              <a:t>Powerless</a:t>
            </a:r>
            <a:r>
              <a:rPr lang="en-US" sz="3500">
                <a:latin typeface="Century Gothic"/>
                <a:ea typeface="Century Gothic"/>
                <a:cs typeface="Century Gothic"/>
                <a:sym typeface="Century Gothic"/>
              </a:rPr>
              <a:t> by Matthew Cody</a:t>
            </a:r>
            <a:endParaRPr sz="3500">
              <a:latin typeface="Century Gothic"/>
              <a:ea typeface="Century Gothic"/>
              <a:cs typeface="Century Gothic"/>
              <a:sym typeface="Century Gothic"/>
            </a:endParaRPr>
          </a:p>
        </p:txBody>
      </p:sp>
      <p:sp>
        <p:nvSpPr>
          <p:cNvPr id="198" name="Google Shape;198;p12"/>
          <p:cNvSpPr txBox="1"/>
          <p:nvPr>
            <p:ph idx="2" type="body"/>
          </p:nvPr>
        </p:nvSpPr>
        <p:spPr>
          <a:xfrm>
            <a:off x="4143675" y="1405600"/>
            <a:ext cx="7698900" cy="4831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000"/>
              </a:spcBef>
              <a:spcAft>
                <a:spcPts val="1000"/>
              </a:spcAft>
              <a:buSzPts val="1800"/>
              <a:buNone/>
            </a:pPr>
            <a:r>
              <a:rPr lang="en-US" sz="3600">
                <a:latin typeface="Roboto"/>
                <a:ea typeface="Roboto"/>
                <a:cs typeface="Roboto"/>
                <a:sym typeface="Roboto"/>
              </a:rPr>
              <a:t>Soon after moving to Noble's Green, Pennsylvania, twelve-year-old Daniel learns his new friends have super powers that they will lose when they turn thirteen, unless he can use his brain power to protect them.</a:t>
            </a:r>
            <a:endParaRPr sz="3600">
              <a:latin typeface="Century Gothic"/>
              <a:ea typeface="Century Gothic"/>
              <a:cs typeface="Century Gothic"/>
              <a:sym typeface="Century Gothic"/>
            </a:endParaRPr>
          </a:p>
        </p:txBody>
      </p:sp>
      <p:pic>
        <p:nvPicPr>
          <p:cNvPr id="199" name="Google Shape;199;p12"/>
          <p:cNvPicPr preferRelativeResize="0"/>
          <p:nvPr/>
        </p:nvPicPr>
        <p:blipFill rotWithShape="1">
          <a:blip r:embed="rId3">
            <a:alphaModFix/>
          </a:blip>
          <a:srcRect b="0" l="0" r="0" t="0"/>
          <a:stretch/>
        </p:blipFill>
        <p:spPr>
          <a:xfrm>
            <a:off x="643275" y="1405594"/>
            <a:ext cx="3152775" cy="4762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3"/>
          <p:cNvSpPr txBox="1"/>
          <p:nvPr>
            <p:ph type="title"/>
          </p:nvPr>
        </p:nvSpPr>
        <p:spPr>
          <a:xfrm>
            <a:off x="556675" y="242550"/>
            <a:ext cx="113991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3500"/>
              <a:buFont typeface="Century Gothic"/>
              <a:buNone/>
            </a:pPr>
            <a:r>
              <a:rPr lang="en-US" sz="3500" u="sng">
                <a:latin typeface="Century Gothic"/>
                <a:ea typeface="Century Gothic"/>
                <a:cs typeface="Century Gothic"/>
                <a:sym typeface="Century Gothic"/>
              </a:rPr>
              <a:t>Stowaway</a:t>
            </a:r>
            <a:r>
              <a:rPr lang="en-US" sz="3500">
                <a:latin typeface="Century Gothic"/>
                <a:ea typeface="Century Gothic"/>
                <a:cs typeface="Century Gothic"/>
                <a:sym typeface="Century Gothic"/>
              </a:rPr>
              <a:t> by John David Anderson</a:t>
            </a:r>
            <a:endParaRPr sz="3500">
              <a:latin typeface="Century Gothic"/>
              <a:ea typeface="Century Gothic"/>
              <a:cs typeface="Century Gothic"/>
              <a:sym typeface="Century Gothic"/>
            </a:endParaRPr>
          </a:p>
        </p:txBody>
      </p:sp>
      <p:sp>
        <p:nvSpPr>
          <p:cNvPr id="205" name="Google Shape;205;p13"/>
          <p:cNvSpPr txBox="1"/>
          <p:nvPr>
            <p:ph idx="2" type="body"/>
          </p:nvPr>
        </p:nvSpPr>
        <p:spPr>
          <a:xfrm>
            <a:off x="4302500" y="1501550"/>
            <a:ext cx="7168800" cy="3746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00"/>
              </a:spcBef>
              <a:spcAft>
                <a:spcPts val="0"/>
              </a:spcAft>
              <a:buClr>
                <a:schemeClr val="dk1"/>
              </a:buClr>
              <a:buSzPts val="1100"/>
              <a:buFont typeface="Arial"/>
              <a:buNone/>
            </a:pPr>
            <a:r>
              <a:rPr lang="en-US" sz="2900">
                <a:latin typeface="Roboto"/>
                <a:ea typeface="Roboto"/>
                <a:cs typeface="Roboto"/>
                <a:sym typeface="Roboto"/>
              </a:rPr>
              <a:t>Scientists discover a rare and mysterious mineral buried in Earth's crust, which happens to be the most valuable substance in the entire universe. </a:t>
            </a:r>
            <a:r>
              <a:rPr lang="en-US" sz="2900">
                <a:solidFill>
                  <a:srgbClr val="1E1915"/>
                </a:solidFill>
                <a:latin typeface="Roboto"/>
                <a:ea typeface="Roboto"/>
                <a:cs typeface="Roboto"/>
                <a:sym typeface="Roboto"/>
              </a:rPr>
              <a:t>Leo‘s father decides it would be best for them to leave Earth behind. Then their ship is attacked, Leo’s father is kidnapped, and Leo and his brother are stranded in the middle of space. The only chance they have is for Leo to stow away on a ship of space pirates.</a:t>
            </a:r>
            <a:endParaRPr sz="3600">
              <a:solidFill>
                <a:srgbClr val="000000"/>
              </a:solidFill>
              <a:latin typeface="Roboto"/>
              <a:ea typeface="Roboto"/>
              <a:cs typeface="Roboto"/>
              <a:sym typeface="Roboto"/>
            </a:endParaRPr>
          </a:p>
          <a:p>
            <a:pPr indent="0" lvl="0" marL="0" rtl="0" algn="l">
              <a:lnSpc>
                <a:spcPct val="100000"/>
              </a:lnSpc>
              <a:spcBef>
                <a:spcPts val="1000"/>
              </a:spcBef>
              <a:spcAft>
                <a:spcPts val="0"/>
              </a:spcAft>
              <a:buSzPts val="3000"/>
              <a:buNone/>
            </a:pPr>
            <a:r>
              <a:t/>
            </a:r>
            <a:endParaRPr sz="3600">
              <a:latin typeface="Montserrat"/>
              <a:ea typeface="Montserrat"/>
              <a:cs typeface="Montserrat"/>
              <a:sym typeface="Montserrat"/>
            </a:endParaRPr>
          </a:p>
        </p:txBody>
      </p:sp>
      <p:pic>
        <p:nvPicPr>
          <p:cNvPr id="206" name="Google Shape;206;p13"/>
          <p:cNvPicPr preferRelativeResize="0"/>
          <p:nvPr/>
        </p:nvPicPr>
        <p:blipFill rotWithShape="1">
          <a:blip r:embed="rId3">
            <a:alphaModFix/>
          </a:blip>
          <a:srcRect b="0" l="0" r="0" t="0"/>
          <a:stretch/>
        </p:blipFill>
        <p:spPr>
          <a:xfrm>
            <a:off x="556675" y="1376727"/>
            <a:ext cx="3341550" cy="50450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14"/>
          <p:cNvSpPr txBox="1"/>
          <p:nvPr>
            <p:ph type="title"/>
          </p:nvPr>
        </p:nvSpPr>
        <p:spPr>
          <a:xfrm>
            <a:off x="441175" y="242550"/>
            <a:ext cx="115146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2400"/>
              <a:buFont typeface="Century Gothic"/>
              <a:buNone/>
            </a:pPr>
            <a:r>
              <a:rPr lang="en-US" sz="3500" u="sng">
                <a:latin typeface="Century Gothic"/>
                <a:ea typeface="Century Gothic"/>
                <a:cs typeface="Century Gothic"/>
                <a:sym typeface="Century Gothic"/>
              </a:rPr>
              <a:t>Wink</a:t>
            </a:r>
            <a:r>
              <a:rPr lang="en-US" sz="3500">
                <a:latin typeface="Century Gothic"/>
                <a:ea typeface="Century Gothic"/>
                <a:cs typeface="Century Gothic"/>
                <a:sym typeface="Century Gothic"/>
              </a:rPr>
              <a:t> by Rob Harrell</a:t>
            </a:r>
            <a:endParaRPr sz="3500">
              <a:latin typeface="Century Gothic"/>
              <a:ea typeface="Century Gothic"/>
              <a:cs typeface="Century Gothic"/>
              <a:sym typeface="Century Gothic"/>
            </a:endParaRPr>
          </a:p>
        </p:txBody>
      </p:sp>
      <p:sp>
        <p:nvSpPr>
          <p:cNvPr id="212" name="Google Shape;212;p14"/>
          <p:cNvSpPr txBox="1"/>
          <p:nvPr>
            <p:ph idx="2" type="body"/>
          </p:nvPr>
        </p:nvSpPr>
        <p:spPr>
          <a:xfrm>
            <a:off x="4259175" y="1614150"/>
            <a:ext cx="7545300" cy="3963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lang="en-US" sz="3600">
                <a:latin typeface="Roboto"/>
                <a:ea typeface="Roboto"/>
                <a:cs typeface="Roboto"/>
                <a:sym typeface="Roboto"/>
              </a:rPr>
              <a:t>After being diagnosed with a rare eye cancer, twelve-year-old Ross discovers how music, art, and true friends can help him survive both treatment and middle school.</a:t>
            </a:r>
            <a:endParaRPr sz="3600">
              <a:solidFill>
                <a:srgbClr val="1E1915"/>
              </a:solidFill>
              <a:latin typeface="Montserrat"/>
              <a:ea typeface="Montserrat"/>
              <a:cs typeface="Montserrat"/>
              <a:sym typeface="Montserrat"/>
            </a:endParaRPr>
          </a:p>
        </p:txBody>
      </p:sp>
      <p:pic>
        <p:nvPicPr>
          <p:cNvPr id="213" name="Google Shape;213;p14"/>
          <p:cNvPicPr preferRelativeResize="0"/>
          <p:nvPr/>
        </p:nvPicPr>
        <p:blipFill rotWithShape="1">
          <a:blip r:embed="rId3">
            <a:alphaModFix/>
          </a:blip>
          <a:srcRect b="0" l="0" r="0" t="0"/>
          <a:stretch/>
        </p:blipFill>
        <p:spPr>
          <a:xfrm>
            <a:off x="441175" y="1420019"/>
            <a:ext cx="3268732" cy="493905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15"/>
          <p:cNvSpPr txBox="1"/>
          <p:nvPr>
            <p:ph type="title"/>
          </p:nvPr>
        </p:nvSpPr>
        <p:spPr>
          <a:xfrm>
            <a:off x="585375" y="242550"/>
            <a:ext cx="113706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3500"/>
              <a:buFont typeface="Century Gothic"/>
              <a:buNone/>
            </a:pPr>
            <a:r>
              <a:rPr lang="en-US" sz="3500" u="sng">
                <a:latin typeface="Century Gothic"/>
                <a:ea typeface="Century Gothic"/>
                <a:cs typeface="Century Gothic"/>
                <a:sym typeface="Century Gothic"/>
              </a:rPr>
              <a:t>Yusuf Azeem is Not a Hero</a:t>
            </a:r>
            <a:r>
              <a:rPr lang="en-US" sz="3500">
                <a:latin typeface="Century Gothic"/>
                <a:ea typeface="Century Gothic"/>
                <a:cs typeface="Century Gothic"/>
                <a:sym typeface="Century Gothic"/>
              </a:rPr>
              <a:t> by Saadia Faruqi</a:t>
            </a:r>
            <a:endParaRPr sz="3500">
              <a:latin typeface="Century Gothic"/>
              <a:ea typeface="Century Gothic"/>
              <a:cs typeface="Century Gothic"/>
              <a:sym typeface="Century Gothic"/>
            </a:endParaRPr>
          </a:p>
        </p:txBody>
      </p:sp>
      <p:sp>
        <p:nvSpPr>
          <p:cNvPr id="219" name="Google Shape;219;p15"/>
          <p:cNvSpPr txBox="1"/>
          <p:nvPr>
            <p:ph idx="2" type="body"/>
          </p:nvPr>
        </p:nvSpPr>
        <p:spPr>
          <a:xfrm>
            <a:off x="5046350" y="1614150"/>
            <a:ext cx="6519900" cy="2595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lang="en-US" sz="3600">
                <a:latin typeface="Roboto"/>
                <a:ea typeface="Roboto"/>
                <a:cs typeface="Roboto"/>
                <a:sym typeface="Roboto"/>
              </a:rPr>
              <a:t>Yusuf is excited to start middle school in his small Texas town, but with the twentieth anniversary of the 9/11 attacks coming up, it feels like the country's anger and grief is focused on his Muslim community.</a:t>
            </a:r>
            <a:endParaRPr sz="3600">
              <a:latin typeface="Century Gothic"/>
              <a:ea typeface="Century Gothic"/>
              <a:cs typeface="Century Gothic"/>
              <a:sym typeface="Century Gothic"/>
            </a:endParaRPr>
          </a:p>
        </p:txBody>
      </p:sp>
      <p:pic>
        <p:nvPicPr>
          <p:cNvPr id="220" name="Google Shape;220;p15"/>
          <p:cNvPicPr preferRelativeResize="0"/>
          <p:nvPr/>
        </p:nvPicPr>
        <p:blipFill rotWithShape="1">
          <a:blip r:embed="rId3">
            <a:alphaModFix/>
          </a:blip>
          <a:srcRect b="0" l="0" r="0" t="0"/>
          <a:stretch/>
        </p:blipFill>
        <p:spPr>
          <a:xfrm>
            <a:off x="1040575" y="1614150"/>
            <a:ext cx="3097450" cy="47109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
          <p:cNvSpPr txBox="1"/>
          <p:nvPr>
            <p:ph type="title"/>
          </p:nvPr>
        </p:nvSpPr>
        <p:spPr>
          <a:xfrm>
            <a:off x="585375" y="242550"/>
            <a:ext cx="113703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4000"/>
              <a:buFont typeface="Century Gothic"/>
              <a:buNone/>
            </a:pPr>
            <a:r>
              <a:rPr lang="en-US" sz="3500" u="sng">
                <a:latin typeface="Century Gothic"/>
                <a:ea typeface="Century Gothic"/>
                <a:cs typeface="Century Gothic"/>
                <a:sym typeface="Century Gothic"/>
              </a:rPr>
              <a:t>Barefoot Dreams of Petra Luna</a:t>
            </a:r>
            <a:r>
              <a:rPr lang="en-US" sz="3500">
                <a:latin typeface="Century Gothic"/>
                <a:ea typeface="Century Gothic"/>
                <a:cs typeface="Century Gothic"/>
                <a:sym typeface="Century Gothic"/>
              </a:rPr>
              <a:t> by Alda P. Dobbs</a:t>
            </a:r>
            <a:endParaRPr sz="3500">
              <a:latin typeface="Century Gothic"/>
              <a:ea typeface="Century Gothic"/>
              <a:cs typeface="Century Gothic"/>
              <a:sym typeface="Century Gothic"/>
            </a:endParaRPr>
          </a:p>
        </p:txBody>
      </p:sp>
      <p:sp>
        <p:nvSpPr>
          <p:cNvPr id="114" name="Google Shape;114;p1"/>
          <p:cNvSpPr txBox="1"/>
          <p:nvPr>
            <p:ph idx="2" type="body"/>
          </p:nvPr>
        </p:nvSpPr>
        <p:spPr>
          <a:xfrm>
            <a:off x="5174742" y="1917641"/>
            <a:ext cx="6366600" cy="1310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500"/>
              <a:buNone/>
            </a:pPr>
            <a:r>
              <a:rPr lang="en-US" sz="3600">
                <a:latin typeface="Roboto"/>
                <a:ea typeface="Roboto"/>
                <a:cs typeface="Roboto"/>
                <a:sym typeface="Roboto"/>
              </a:rPr>
              <a:t>Based on a true story, the tale of one girl's perilous journey to cross the U.S. border and lead her family to safety during the Mexican Revolution.</a:t>
            </a:r>
            <a:endParaRPr sz="3600">
              <a:latin typeface="Century Gothic"/>
              <a:ea typeface="Century Gothic"/>
              <a:cs typeface="Century Gothic"/>
              <a:sym typeface="Century Gothic"/>
            </a:endParaRPr>
          </a:p>
        </p:txBody>
      </p:sp>
      <p:pic>
        <p:nvPicPr>
          <p:cNvPr id="115" name="Google Shape;115;p1"/>
          <p:cNvPicPr preferRelativeResize="0"/>
          <p:nvPr/>
        </p:nvPicPr>
        <p:blipFill rotWithShape="1">
          <a:blip r:embed="rId3">
            <a:alphaModFix/>
          </a:blip>
          <a:srcRect b="0" l="0" r="0" t="0"/>
          <a:stretch/>
        </p:blipFill>
        <p:spPr>
          <a:xfrm>
            <a:off x="979975" y="1504125"/>
            <a:ext cx="3290507" cy="493905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
          <p:cNvSpPr txBox="1"/>
          <p:nvPr>
            <p:ph type="title"/>
          </p:nvPr>
        </p:nvSpPr>
        <p:spPr>
          <a:xfrm>
            <a:off x="237150" y="170344"/>
            <a:ext cx="117177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3500"/>
              <a:buFont typeface="Century Gothic"/>
              <a:buNone/>
            </a:pPr>
            <a:r>
              <a:rPr lang="en-US" sz="3500" u="sng">
                <a:latin typeface="Century Gothic"/>
                <a:ea typeface="Century Gothic"/>
                <a:cs typeface="Century Gothic"/>
                <a:sym typeface="Century Gothic"/>
              </a:rPr>
              <a:t>The Benefits of Being an Octopus</a:t>
            </a:r>
            <a:r>
              <a:rPr lang="en-US" sz="3500">
                <a:latin typeface="Century Gothic"/>
                <a:ea typeface="Century Gothic"/>
                <a:cs typeface="Century Gothic"/>
                <a:sym typeface="Century Gothic"/>
              </a:rPr>
              <a:t> by Ann Braden</a:t>
            </a:r>
            <a:endParaRPr sz="3500">
              <a:latin typeface="Century Gothic"/>
              <a:ea typeface="Century Gothic"/>
              <a:cs typeface="Century Gothic"/>
              <a:sym typeface="Century Gothic"/>
            </a:endParaRPr>
          </a:p>
        </p:txBody>
      </p:sp>
      <p:sp>
        <p:nvSpPr>
          <p:cNvPr id="121" name="Google Shape;121;p2"/>
          <p:cNvSpPr txBox="1"/>
          <p:nvPr>
            <p:ph idx="2" type="body"/>
          </p:nvPr>
        </p:nvSpPr>
        <p:spPr>
          <a:xfrm>
            <a:off x="4013725" y="1328275"/>
            <a:ext cx="7797600" cy="5226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sz="3600">
                <a:latin typeface="Roboto"/>
                <a:ea typeface="Roboto"/>
                <a:cs typeface="Roboto"/>
                <a:sym typeface="Roboto"/>
              </a:rPr>
              <a:t>Seventh-grader Zoey Albro focuses on caring for three younger siblings and avoiding rich classmates at school until her fascination with octopuses gets her on the debate team, and she begins to speak out.</a:t>
            </a:r>
            <a:endParaRPr sz="3600">
              <a:latin typeface="Montserrat"/>
              <a:ea typeface="Montserrat"/>
              <a:cs typeface="Montserrat"/>
              <a:sym typeface="Montserrat"/>
            </a:endParaRPr>
          </a:p>
        </p:txBody>
      </p:sp>
      <p:pic>
        <p:nvPicPr>
          <p:cNvPr id="122" name="Google Shape;122;p2"/>
          <p:cNvPicPr preferRelativeResize="0"/>
          <p:nvPr/>
        </p:nvPicPr>
        <p:blipFill rotWithShape="1">
          <a:blip r:embed="rId3">
            <a:alphaModFix/>
          </a:blip>
          <a:srcRect b="0" l="0" r="0" t="0"/>
          <a:stretch/>
        </p:blipFill>
        <p:spPr>
          <a:xfrm>
            <a:off x="354550" y="1328269"/>
            <a:ext cx="3340022" cy="501125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3"/>
          <p:cNvSpPr txBox="1"/>
          <p:nvPr>
            <p:ph type="title"/>
          </p:nvPr>
        </p:nvSpPr>
        <p:spPr>
          <a:xfrm>
            <a:off x="687750" y="242550"/>
            <a:ext cx="112680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3000"/>
              <a:buFont typeface="Century Gothic"/>
              <a:buNone/>
            </a:pPr>
            <a:r>
              <a:rPr lang="en-US" sz="3500" u="sng">
                <a:latin typeface="Century Gothic"/>
                <a:ea typeface="Century Gothic"/>
                <a:cs typeface="Century Gothic"/>
                <a:sym typeface="Century Gothic"/>
              </a:rPr>
              <a:t>The Blackbird Girls</a:t>
            </a:r>
            <a:r>
              <a:rPr lang="en-US" sz="3500">
                <a:latin typeface="Century Gothic"/>
                <a:ea typeface="Century Gothic"/>
                <a:cs typeface="Century Gothic"/>
                <a:sym typeface="Century Gothic"/>
              </a:rPr>
              <a:t> by Anne Blankman</a:t>
            </a:r>
            <a:endParaRPr sz="3500">
              <a:latin typeface="Century Gothic"/>
              <a:ea typeface="Century Gothic"/>
              <a:cs typeface="Century Gothic"/>
              <a:sym typeface="Century Gothic"/>
            </a:endParaRPr>
          </a:p>
        </p:txBody>
      </p:sp>
      <p:sp>
        <p:nvSpPr>
          <p:cNvPr id="128" name="Google Shape;128;p3"/>
          <p:cNvSpPr txBox="1"/>
          <p:nvPr>
            <p:ph idx="2" type="body"/>
          </p:nvPr>
        </p:nvSpPr>
        <p:spPr>
          <a:xfrm>
            <a:off x="4057050" y="1333425"/>
            <a:ext cx="7764900" cy="513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lang="en-US" sz="3600">
                <a:latin typeface="Roboto"/>
                <a:ea typeface="Roboto"/>
                <a:cs typeface="Roboto"/>
                <a:sym typeface="Roboto"/>
              </a:rPr>
              <a:t>When Valentina awakes to a red sky marred by billowing blue smoke, she knows something has gone wrong in her home of Pripyat, Ukraine. Her worry only grows when her father doesn’t return from his shift at the Chernobyl power station.</a:t>
            </a:r>
            <a:endParaRPr sz="3600">
              <a:solidFill>
                <a:srgbClr val="1E1915"/>
              </a:solidFill>
              <a:latin typeface="Montserrat"/>
              <a:ea typeface="Montserrat"/>
              <a:cs typeface="Montserrat"/>
              <a:sym typeface="Montserrat"/>
            </a:endParaRPr>
          </a:p>
        </p:txBody>
      </p:sp>
      <p:pic>
        <p:nvPicPr>
          <p:cNvPr id="129" name="Google Shape;129;p3"/>
          <p:cNvPicPr preferRelativeResize="0"/>
          <p:nvPr/>
        </p:nvPicPr>
        <p:blipFill rotWithShape="1">
          <a:blip r:embed="rId3">
            <a:alphaModFix/>
          </a:blip>
          <a:srcRect b="0" l="0" r="0" t="0"/>
          <a:stretch/>
        </p:blipFill>
        <p:spPr>
          <a:xfrm>
            <a:off x="455600" y="1333425"/>
            <a:ext cx="3401805" cy="5134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4"/>
          <p:cNvSpPr txBox="1"/>
          <p:nvPr>
            <p:ph type="title"/>
          </p:nvPr>
        </p:nvSpPr>
        <p:spPr>
          <a:xfrm>
            <a:off x="571100" y="242550"/>
            <a:ext cx="113847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4000"/>
              <a:buFont typeface="Century Gothic"/>
              <a:buNone/>
            </a:pPr>
            <a:r>
              <a:rPr lang="en-US" sz="3500" u="sng">
                <a:latin typeface="Century Gothic"/>
                <a:ea typeface="Century Gothic"/>
                <a:cs typeface="Century Gothic"/>
                <a:sym typeface="Century Gothic"/>
              </a:rPr>
              <a:t>The Boys in the Back Row</a:t>
            </a:r>
            <a:r>
              <a:rPr lang="en-US" sz="3500">
                <a:latin typeface="Century Gothic"/>
                <a:ea typeface="Century Gothic"/>
                <a:cs typeface="Century Gothic"/>
                <a:sym typeface="Century Gothic"/>
              </a:rPr>
              <a:t> by Mike Jung</a:t>
            </a:r>
            <a:endParaRPr sz="3500">
              <a:latin typeface="Century Gothic"/>
              <a:ea typeface="Century Gothic"/>
              <a:cs typeface="Century Gothic"/>
              <a:sym typeface="Century Gothic"/>
            </a:endParaRPr>
          </a:p>
        </p:txBody>
      </p:sp>
      <p:sp>
        <p:nvSpPr>
          <p:cNvPr id="135" name="Google Shape;135;p4"/>
          <p:cNvSpPr txBox="1"/>
          <p:nvPr>
            <p:ph idx="2" type="body"/>
          </p:nvPr>
        </p:nvSpPr>
        <p:spPr>
          <a:xfrm>
            <a:off x="4692325" y="1362275"/>
            <a:ext cx="7166100" cy="351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lang="en-US" sz="3600">
                <a:latin typeface="Roboto"/>
                <a:ea typeface="Roboto"/>
                <a:cs typeface="Roboto"/>
                <a:sym typeface="Roboto"/>
              </a:rPr>
              <a:t>Matt and Eric are planning one big final adventure filled with hilarious hijinks and geekiness galore before Eric moves away.</a:t>
            </a:r>
            <a:endParaRPr sz="3600">
              <a:latin typeface="Century Gothic"/>
              <a:ea typeface="Century Gothic"/>
              <a:cs typeface="Century Gothic"/>
              <a:sym typeface="Century Gothic"/>
            </a:endParaRPr>
          </a:p>
        </p:txBody>
      </p:sp>
      <p:pic>
        <p:nvPicPr>
          <p:cNvPr id="136" name="Google Shape;136;p4"/>
          <p:cNvPicPr preferRelativeResize="0"/>
          <p:nvPr/>
        </p:nvPicPr>
        <p:blipFill rotWithShape="1">
          <a:blip r:embed="rId3">
            <a:alphaModFix/>
          </a:blip>
          <a:srcRect b="0" l="0" r="0" t="0"/>
          <a:stretch/>
        </p:blipFill>
        <p:spPr>
          <a:xfrm>
            <a:off x="571100" y="1362269"/>
            <a:ext cx="3424615" cy="493905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5"/>
          <p:cNvSpPr txBox="1"/>
          <p:nvPr>
            <p:ph type="title"/>
          </p:nvPr>
        </p:nvSpPr>
        <p:spPr>
          <a:xfrm>
            <a:off x="585375" y="242550"/>
            <a:ext cx="113706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3500"/>
              <a:buFont typeface="Century Gothic"/>
              <a:buNone/>
            </a:pPr>
            <a:r>
              <a:rPr lang="en-US" sz="3500" u="sng">
                <a:latin typeface="Century Gothic"/>
                <a:ea typeface="Century Gothic"/>
                <a:cs typeface="Century Gothic"/>
                <a:sym typeface="Century Gothic"/>
              </a:rPr>
              <a:t>Focused</a:t>
            </a:r>
            <a:r>
              <a:rPr lang="en-US" sz="3500">
                <a:latin typeface="Century Gothic"/>
                <a:ea typeface="Century Gothic"/>
                <a:cs typeface="Century Gothic"/>
                <a:sym typeface="Century Gothic"/>
              </a:rPr>
              <a:t> by Alyson Gerber</a:t>
            </a:r>
            <a:endParaRPr sz="3500">
              <a:latin typeface="Century Gothic"/>
              <a:ea typeface="Century Gothic"/>
              <a:cs typeface="Century Gothic"/>
              <a:sym typeface="Century Gothic"/>
            </a:endParaRPr>
          </a:p>
        </p:txBody>
      </p:sp>
      <p:sp>
        <p:nvSpPr>
          <p:cNvPr id="142" name="Google Shape;142;p5"/>
          <p:cNvSpPr txBox="1"/>
          <p:nvPr>
            <p:ph idx="2" type="body"/>
          </p:nvPr>
        </p:nvSpPr>
        <p:spPr>
          <a:xfrm>
            <a:off x="5106925" y="1614150"/>
            <a:ext cx="6257400" cy="2595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lang="en-US" sz="3600">
                <a:latin typeface="Roboto"/>
                <a:ea typeface="Roboto"/>
                <a:cs typeface="Roboto"/>
                <a:sym typeface="Roboto"/>
              </a:rPr>
              <a:t>Twelve-year-old Clea wants to do her homework, follow instructions, pay attention in school, and play chess on the school team, but somehow she cannot focus on whatever is in front of her.</a:t>
            </a:r>
            <a:endParaRPr sz="3600">
              <a:latin typeface="Century Gothic"/>
              <a:ea typeface="Century Gothic"/>
              <a:cs typeface="Century Gothic"/>
              <a:sym typeface="Century Gothic"/>
            </a:endParaRPr>
          </a:p>
        </p:txBody>
      </p:sp>
      <p:pic>
        <p:nvPicPr>
          <p:cNvPr id="143" name="Google Shape;143;p5"/>
          <p:cNvPicPr preferRelativeResize="0"/>
          <p:nvPr/>
        </p:nvPicPr>
        <p:blipFill rotWithShape="1">
          <a:blip r:embed="rId3">
            <a:alphaModFix/>
          </a:blip>
          <a:srcRect b="0" l="0" r="0" t="0"/>
          <a:stretch/>
        </p:blipFill>
        <p:spPr>
          <a:xfrm>
            <a:off x="899275" y="1483950"/>
            <a:ext cx="3114675" cy="4762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6"/>
          <p:cNvSpPr txBox="1"/>
          <p:nvPr>
            <p:ph type="title"/>
          </p:nvPr>
        </p:nvSpPr>
        <p:spPr>
          <a:xfrm>
            <a:off x="455600" y="242550"/>
            <a:ext cx="115002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4000"/>
              <a:buFont typeface="Century Gothic"/>
              <a:buNone/>
            </a:pPr>
            <a:r>
              <a:rPr lang="en-US" sz="3500" u="sng">
                <a:latin typeface="Century Gothic"/>
                <a:ea typeface="Century Gothic"/>
                <a:cs typeface="Century Gothic"/>
                <a:sym typeface="Century Gothic"/>
              </a:rPr>
              <a:t>The Girl and the Ghost</a:t>
            </a:r>
            <a:r>
              <a:rPr lang="en-US" sz="3500">
                <a:latin typeface="Century Gothic"/>
                <a:ea typeface="Century Gothic"/>
                <a:cs typeface="Century Gothic"/>
                <a:sym typeface="Century Gothic"/>
              </a:rPr>
              <a:t> by Hanna Alkaf</a:t>
            </a:r>
            <a:endParaRPr sz="3500">
              <a:latin typeface="Century Gothic"/>
              <a:ea typeface="Century Gothic"/>
              <a:cs typeface="Century Gothic"/>
              <a:sym typeface="Century Gothic"/>
            </a:endParaRPr>
          </a:p>
        </p:txBody>
      </p:sp>
      <p:sp>
        <p:nvSpPr>
          <p:cNvPr id="149" name="Google Shape;149;p6"/>
          <p:cNvSpPr txBox="1"/>
          <p:nvPr>
            <p:ph idx="2" type="body"/>
          </p:nvPr>
        </p:nvSpPr>
        <p:spPr>
          <a:xfrm>
            <a:off x="4143675" y="1369850"/>
            <a:ext cx="7726800" cy="4334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lang="en-US" sz="3600">
                <a:latin typeface="Roboto"/>
                <a:ea typeface="Roboto"/>
                <a:cs typeface="Roboto"/>
                <a:sym typeface="Roboto"/>
              </a:rPr>
              <a:t>A lonely girl, Suraya, inherits from her grandmother a pelesit, a ghostly demon, who proves to be a good companion, bringing both danger and hope. </a:t>
            </a:r>
            <a:endParaRPr sz="3600">
              <a:latin typeface="Montserrat"/>
              <a:ea typeface="Montserrat"/>
              <a:cs typeface="Montserrat"/>
              <a:sym typeface="Montserrat"/>
            </a:endParaRPr>
          </a:p>
        </p:txBody>
      </p:sp>
      <p:pic>
        <p:nvPicPr>
          <p:cNvPr id="150" name="Google Shape;150;p6"/>
          <p:cNvPicPr preferRelativeResize="0"/>
          <p:nvPr/>
        </p:nvPicPr>
        <p:blipFill rotWithShape="1">
          <a:blip r:embed="rId3">
            <a:alphaModFix/>
          </a:blip>
          <a:srcRect b="0" l="0" r="0" t="0"/>
          <a:stretch/>
        </p:blipFill>
        <p:spPr>
          <a:xfrm>
            <a:off x="455600" y="1304527"/>
            <a:ext cx="3370450" cy="51067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7"/>
          <p:cNvSpPr txBox="1"/>
          <p:nvPr>
            <p:ph type="title"/>
          </p:nvPr>
        </p:nvSpPr>
        <p:spPr>
          <a:xfrm>
            <a:off x="565200" y="242550"/>
            <a:ext cx="113907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4000"/>
              <a:buFont typeface="Century Gothic"/>
              <a:buNone/>
            </a:pPr>
            <a:r>
              <a:rPr lang="en-US" sz="3600" u="sng">
                <a:latin typeface="Century Gothic"/>
                <a:ea typeface="Century Gothic"/>
                <a:cs typeface="Century Gothic"/>
                <a:sym typeface="Century Gothic"/>
              </a:rPr>
              <a:t>A High Five for Glenn Burke</a:t>
            </a:r>
            <a:r>
              <a:rPr lang="en-US" sz="3600">
                <a:latin typeface="Century Gothic"/>
                <a:ea typeface="Century Gothic"/>
                <a:cs typeface="Century Gothic"/>
                <a:sym typeface="Century Gothic"/>
              </a:rPr>
              <a:t> by Phil Bildner</a:t>
            </a:r>
            <a:endParaRPr sz="3600">
              <a:latin typeface="Century Gothic"/>
              <a:ea typeface="Century Gothic"/>
              <a:cs typeface="Century Gothic"/>
              <a:sym typeface="Century Gothic"/>
            </a:endParaRPr>
          </a:p>
        </p:txBody>
      </p:sp>
      <p:sp>
        <p:nvSpPr>
          <p:cNvPr id="156" name="Google Shape;156;p7"/>
          <p:cNvSpPr txBox="1"/>
          <p:nvPr>
            <p:ph idx="2" type="body"/>
          </p:nvPr>
        </p:nvSpPr>
        <p:spPr>
          <a:xfrm>
            <a:off x="4864700" y="1493725"/>
            <a:ext cx="7067700" cy="4048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lang="en-US" sz="3600">
                <a:latin typeface="Roboto"/>
                <a:ea typeface="Roboto"/>
                <a:cs typeface="Roboto"/>
                <a:sym typeface="Roboto"/>
              </a:rPr>
              <a:t>After researching Glenn Burke, the first major league baseball player to come out as gay, sixth-grader Silas Wade slowly comes out to his best friend, Zoey, and then his coach, with unexpected consequences.</a:t>
            </a:r>
            <a:endParaRPr sz="3600">
              <a:latin typeface="Century Gothic"/>
              <a:ea typeface="Century Gothic"/>
              <a:cs typeface="Century Gothic"/>
              <a:sym typeface="Century Gothic"/>
            </a:endParaRPr>
          </a:p>
        </p:txBody>
      </p:sp>
      <p:pic>
        <p:nvPicPr>
          <p:cNvPr id="157" name="Google Shape;157;p7"/>
          <p:cNvPicPr preferRelativeResize="0"/>
          <p:nvPr/>
        </p:nvPicPr>
        <p:blipFill rotWithShape="1">
          <a:blip r:embed="rId3">
            <a:alphaModFix/>
          </a:blip>
          <a:srcRect b="0" l="0" r="0" t="0"/>
          <a:stretch/>
        </p:blipFill>
        <p:spPr>
          <a:xfrm>
            <a:off x="997579" y="1342325"/>
            <a:ext cx="3201000" cy="49057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8"/>
          <p:cNvSpPr txBox="1"/>
          <p:nvPr>
            <p:ph type="title"/>
          </p:nvPr>
        </p:nvSpPr>
        <p:spPr>
          <a:xfrm>
            <a:off x="524825" y="242550"/>
            <a:ext cx="114309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4000"/>
              <a:buFont typeface="Century Gothic"/>
              <a:buNone/>
            </a:pPr>
            <a:r>
              <a:rPr lang="en-US" sz="3500" u="sng">
                <a:latin typeface="Century Gothic"/>
                <a:ea typeface="Century Gothic"/>
                <a:cs typeface="Century Gothic"/>
                <a:sym typeface="Century Gothic"/>
              </a:rPr>
              <a:t>The Hobbit, or There and Back Again</a:t>
            </a:r>
            <a:r>
              <a:rPr lang="en-US" sz="3500">
                <a:latin typeface="Century Gothic"/>
                <a:ea typeface="Century Gothic"/>
                <a:cs typeface="Century Gothic"/>
                <a:sym typeface="Century Gothic"/>
              </a:rPr>
              <a:t> by J. R. R. Tolkein</a:t>
            </a:r>
            <a:endParaRPr sz="3500">
              <a:latin typeface="Century Gothic"/>
              <a:ea typeface="Century Gothic"/>
              <a:cs typeface="Century Gothic"/>
              <a:sym typeface="Century Gothic"/>
            </a:endParaRPr>
          </a:p>
        </p:txBody>
      </p:sp>
      <p:sp>
        <p:nvSpPr>
          <p:cNvPr id="163" name="Google Shape;163;p8"/>
          <p:cNvSpPr txBox="1"/>
          <p:nvPr>
            <p:ph idx="2" type="body"/>
          </p:nvPr>
        </p:nvSpPr>
        <p:spPr>
          <a:xfrm>
            <a:off x="5046350" y="1614150"/>
            <a:ext cx="6358200" cy="3726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lang="en-US" sz="3600">
                <a:latin typeface="Roboto"/>
                <a:ea typeface="Roboto"/>
                <a:cs typeface="Roboto"/>
                <a:sym typeface="Roboto"/>
              </a:rPr>
              <a:t>Bilbo Baggins, a respectable, well-to-do hobbit, lives comfortably in his hobbit-hole until the day the wandering wizard Gandalf chooses him to take part in an adventure from which he may never return.</a:t>
            </a:r>
            <a:endParaRPr sz="3600">
              <a:latin typeface="Century Gothic"/>
              <a:ea typeface="Century Gothic"/>
              <a:cs typeface="Century Gothic"/>
              <a:sym typeface="Century Gothic"/>
            </a:endParaRPr>
          </a:p>
        </p:txBody>
      </p:sp>
      <p:pic>
        <p:nvPicPr>
          <p:cNvPr id="164" name="Google Shape;164;p8"/>
          <p:cNvPicPr preferRelativeResize="0"/>
          <p:nvPr/>
        </p:nvPicPr>
        <p:blipFill rotWithShape="1">
          <a:blip r:embed="rId3">
            <a:alphaModFix/>
          </a:blip>
          <a:srcRect b="0" l="0" r="0" t="0"/>
          <a:stretch/>
        </p:blipFill>
        <p:spPr>
          <a:xfrm>
            <a:off x="1020375" y="1781175"/>
            <a:ext cx="2956175" cy="44471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avon">
  <a:themeElements>
    <a:clrScheme name="Blue II">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