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Roboto"/>
      <p:regular r:id="rId23"/>
      <p:bold r:id="rId24"/>
      <p:italic r:id="rId25"/>
      <p:boldItalic r:id="rId26"/>
    </p:embeddedFont>
    <p:embeddedFont>
      <p:font typeface="Montserrat"/>
      <p:regular r:id="rId27"/>
      <p:bold r:id="rId28"/>
      <p:italic r:id="rId29"/>
      <p:boldItalic r:id="rId30"/>
    </p:embeddedFont>
    <p:embeddedFont>
      <p:font typeface="Candara"/>
      <p:regular r:id="rId31"/>
      <p:bold r:id="rId32"/>
      <p:italic r:id="rId33"/>
      <p:boldItalic r:id="rId34"/>
    </p:embeddedFont>
    <p:embeddedFont>
      <p:font typeface="Century Gothic"/>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9" roundtripDataSignature="AMtx7mg3+3sKoKG0OqoWF/yH5ipRJxTy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andara-regular.fntdata"/><Relationship Id="rId30" Type="http://schemas.openxmlformats.org/officeDocument/2006/relationships/font" Target="fonts/Montserrat-boldItalic.fntdata"/><Relationship Id="rId11" Type="http://schemas.openxmlformats.org/officeDocument/2006/relationships/slide" Target="slides/slide6.xml"/><Relationship Id="rId33" Type="http://schemas.openxmlformats.org/officeDocument/2006/relationships/font" Target="fonts/Candara-italic.fntdata"/><Relationship Id="rId10" Type="http://schemas.openxmlformats.org/officeDocument/2006/relationships/slide" Target="slides/slide5.xml"/><Relationship Id="rId32" Type="http://schemas.openxmlformats.org/officeDocument/2006/relationships/font" Target="fonts/Candara-bold.fntdata"/><Relationship Id="rId13" Type="http://schemas.openxmlformats.org/officeDocument/2006/relationships/slide" Target="slides/slide8.xml"/><Relationship Id="rId35" Type="http://schemas.openxmlformats.org/officeDocument/2006/relationships/font" Target="fonts/CenturyGothic-regular.fntdata"/><Relationship Id="rId12" Type="http://schemas.openxmlformats.org/officeDocument/2006/relationships/slide" Target="slides/slide7.xml"/><Relationship Id="rId34" Type="http://schemas.openxmlformats.org/officeDocument/2006/relationships/font" Target="fonts/Candara-boldItalic.fntdata"/><Relationship Id="rId15" Type="http://schemas.openxmlformats.org/officeDocument/2006/relationships/slide" Target="slides/slide10.xml"/><Relationship Id="rId37" Type="http://schemas.openxmlformats.org/officeDocument/2006/relationships/font" Target="fonts/CenturyGothic-italic.fntdata"/><Relationship Id="rId14" Type="http://schemas.openxmlformats.org/officeDocument/2006/relationships/slide" Target="slides/slide9.xml"/><Relationship Id="rId36" Type="http://schemas.openxmlformats.org/officeDocument/2006/relationships/font" Target="fonts/CenturyGothic-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CenturyGothic-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21c53e9ac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21c53e9a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 name="Google Shape;167;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 name="Google Shape;174;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21c53e9acf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 name="Google Shape;188;g221c53e9acf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 name="Google Shape;202;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 name="Google Shape;209;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230fc6b36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230fc6b3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 name="Google Shape;139;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 name="Google Shape;146;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 name="Google Shape;153;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 name="Shape 12"/>
        <p:cNvGrpSpPr/>
        <p:nvPr/>
      </p:nvGrpSpPr>
      <p:grpSpPr>
        <a:xfrm>
          <a:off x="0" y="0"/>
          <a:ext cx="0" cy="0"/>
          <a:chOff x="0" y="0"/>
          <a:chExt cx="0" cy="0"/>
        </a:xfrm>
      </p:grpSpPr>
      <p:sp>
        <p:nvSpPr>
          <p:cNvPr id="13" name="Google Shape;13;p17"/>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7"/>
          <p:cNvSpPr txBox="1"/>
          <p:nvPr>
            <p:ph idx="1" type="body"/>
          </p:nvPr>
        </p:nvSpPr>
        <p:spPr>
          <a:xfrm>
            <a:off x="1066800" y="2103120"/>
            <a:ext cx="4755000" cy="3749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15" name="Google Shape;15;p17"/>
          <p:cNvSpPr txBox="1"/>
          <p:nvPr>
            <p:ph idx="2" type="body"/>
          </p:nvPr>
        </p:nvSpPr>
        <p:spPr>
          <a:xfrm>
            <a:off x="6370320" y="2103120"/>
            <a:ext cx="4755000" cy="3749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16" name="Google Shape;16;p17"/>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7"/>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7"/>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0" name="Shape 90"/>
        <p:cNvGrpSpPr/>
        <p:nvPr/>
      </p:nvGrpSpPr>
      <p:grpSpPr>
        <a:xfrm>
          <a:off x="0" y="0"/>
          <a:ext cx="0" cy="0"/>
          <a:chOff x="0" y="0"/>
          <a:chExt cx="0" cy="0"/>
        </a:xfrm>
      </p:grpSpPr>
      <p:sp>
        <p:nvSpPr>
          <p:cNvPr id="91" name="Google Shape;91;p2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6"/>
          <p:cNvSpPr txBox="1"/>
          <p:nvPr>
            <p:ph idx="1" type="body"/>
          </p:nvPr>
        </p:nvSpPr>
        <p:spPr>
          <a:xfrm rot="5400000">
            <a:off x="4130100" y="-960180"/>
            <a:ext cx="3931800" cy="10058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93" name="Google Shape;93;p26"/>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6"/>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6"/>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6" name="Shape 96"/>
        <p:cNvGrpSpPr/>
        <p:nvPr/>
      </p:nvGrpSpPr>
      <p:grpSpPr>
        <a:xfrm>
          <a:off x="0" y="0"/>
          <a:ext cx="0" cy="0"/>
          <a:chOff x="0" y="0"/>
          <a:chExt cx="0" cy="0"/>
        </a:xfrm>
      </p:grpSpPr>
      <p:sp>
        <p:nvSpPr>
          <p:cNvPr id="97" name="Google Shape;97;p27"/>
          <p:cNvSpPr txBox="1"/>
          <p:nvPr>
            <p:ph type="title"/>
          </p:nvPr>
        </p:nvSpPr>
        <p:spPr>
          <a:xfrm rot="5400000">
            <a:off x="7543800" y="2209800"/>
            <a:ext cx="5257800" cy="2362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7"/>
          <p:cNvSpPr txBox="1"/>
          <p:nvPr>
            <p:ph idx="1" type="body"/>
          </p:nvPr>
        </p:nvSpPr>
        <p:spPr>
          <a:xfrm rot="5400000">
            <a:off x="2247900" y="-647700"/>
            <a:ext cx="5257800" cy="8077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99" name="Google Shape;99;p27"/>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7"/>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7"/>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accent4"/>
        </a:solidFill>
      </p:bgPr>
    </p:bg>
    <p:spTree>
      <p:nvGrpSpPr>
        <p:cNvPr id="19" name="Shape 19"/>
        <p:cNvGrpSpPr/>
        <p:nvPr/>
      </p:nvGrpSpPr>
      <p:grpSpPr>
        <a:xfrm>
          <a:off x="0" y="0"/>
          <a:ext cx="0" cy="0"/>
          <a:chOff x="0" y="0"/>
          <a:chExt cx="0" cy="0"/>
        </a:xfrm>
      </p:grpSpPr>
      <p:sp>
        <p:nvSpPr>
          <p:cNvPr id="20" name="Google Shape;20;p18"/>
          <p:cNvSpPr/>
          <p:nvPr/>
        </p:nvSpPr>
        <p:spPr>
          <a:xfrm>
            <a:off x="0" y="0"/>
            <a:ext cx="12192000" cy="6858000"/>
          </a:xfrm>
          <a:prstGeom prst="rect">
            <a:avLst/>
          </a:prstGeom>
          <a:blipFill rotWithShape="1">
            <a:blip r:embed="rId2">
              <a:alphaModFix amt="45000"/>
            </a:blip>
            <a:tile algn="tl" flip="none" tx="-44450" sx="84997" ty="38100" sy="84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18"/>
          <p:cNvSpPr/>
          <p:nvPr/>
        </p:nvSpPr>
        <p:spPr>
          <a:xfrm>
            <a:off x="1307870" y="1267730"/>
            <a:ext cx="9576300" cy="4308000"/>
          </a:xfrm>
          <a:prstGeom prst="rect">
            <a:avLst/>
          </a:prstGeom>
          <a:solidFill>
            <a:schemeClr val="lt1"/>
          </a:solidFill>
          <a:ln>
            <a:noFill/>
          </a:ln>
          <a:effectLst>
            <a:outerShdw blurRad="50800" rotWithShape="0" algn="ctr">
              <a:srgbClr val="000000">
                <a:alpha val="65098"/>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18"/>
          <p:cNvSpPr/>
          <p:nvPr/>
        </p:nvSpPr>
        <p:spPr>
          <a:xfrm>
            <a:off x="1447801" y="1411615"/>
            <a:ext cx="9296400" cy="403470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18"/>
          <p:cNvSpPr/>
          <p:nvPr/>
        </p:nvSpPr>
        <p:spPr>
          <a:xfrm>
            <a:off x="5135880" y="1267730"/>
            <a:ext cx="1920300" cy="73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 name="Google Shape;24;p18"/>
          <p:cNvGrpSpPr/>
          <p:nvPr/>
        </p:nvGrpSpPr>
        <p:grpSpPr>
          <a:xfrm>
            <a:off x="5250113" y="1267730"/>
            <a:ext cx="1691620" cy="645295"/>
            <a:chOff x="5318306" y="1386268"/>
            <a:chExt cx="1567331" cy="645295"/>
          </a:xfrm>
        </p:grpSpPr>
        <p:cxnSp>
          <p:nvCxnSpPr>
            <p:cNvPr id="25" name="Google Shape;25;p18"/>
            <p:cNvCxnSpPr/>
            <p:nvPr/>
          </p:nvCxnSpPr>
          <p:spPr>
            <a:xfrm>
              <a:off x="5318306" y="1386268"/>
              <a:ext cx="0" cy="64020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26" name="Google Shape;26;p18"/>
            <p:cNvCxnSpPr/>
            <p:nvPr/>
          </p:nvCxnSpPr>
          <p:spPr>
            <a:xfrm>
              <a:off x="6885637" y="1386268"/>
              <a:ext cx="0" cy="64020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27" name="Google Shape;27;p18"/>
            <p:cNvCxnSpPr/>
            <p:nvPr/>
          </p:nvCxnSpPr>
          <p:spPr>
            <a:xfrm>
              <a:off x="5318306" y="2031563"/>
              <a:ext cx="1567200"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28" name="Google Shape;28;p18"/>
          <p:cNvSpPr txBox="1"/>
          <p:nvPr>
            <p:ph type="ctrTitle"/>
          </p:nvPr>
        </p:nvSpPr>
        <p:spPr>
          <a:xfrm>
            <a:off x="1561708" y="2091263"/>
            <a:ext cx="9068700" cy="2590800"/>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Candara"/>
              <a:buNone/>
              <a:defRPr b="0" sz="7200" cap="none">
                <a:solidFill>
                  <a:srgbClr val="262626"/>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8"/>
          <p:cNvSpPr txBox="1"/>
          <p:nvPr>
            <p:ph idx="1" type="subTitle"/>
          </p:nvPr>
        </p:nvSpPr>
        <p:spPr>
          <a:xfrm>
            <a:off x="1562100" y="4682062"/>
            <a:ext cx="9070800" cy="4572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p:txBody>
      </p:sp>
      <p:sp>
        <p:nvSpPr>
          <p:cNvPr id="30" name="Google Shape;30;p18"/>
          <p:cNvSpPr txBox="1"/>
          <p:nvPr>
            <p:ph idx="10" type="dt"/>
          </p:nvPr>
        </p:nvSpPr>
        <p:spPr>
          <a:xfrm>
            <a:off x="5318760" y="1341255"/>
            <a:ext cx="1554600" cy="527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1300">
                <a:solidFill>
                  <a:schemeClr val="dk1"/>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8"/>
          <p:cNvSpPr txBox="1"/>
          <p:nvPr>
            <p:ph idx="11" type="ftr"/>
          </p:nvPr>
        </p:nvSpPr>
        <p:spPr>
          <a:xfrm>
            <a:off x="1453896" y="5211060"/>
            <a:ext cx="5905500" cy="228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8"/>
          <p:cNvSpPr txBox="1"/>
          <p:nvPr>
            <p:ph idx="12" type="sldNum"/>
          </p:nvPr>
        </p:nvSpPr>
        <p:spPr>
          <a:xfrm>
            <a:off x="8606919" y="5212080"/>
            <a:ext cx="2112000" cy="228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19"/>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9"/>
          <p:cNvSpPr txBox="1"/>
          <p:nvPr>
            <p:ph idx="1" type="body"/>
          </p:nvPr>
        </p:nvSpPr>
        <p:spPr>
          <a:xfrm>
            <a:off x="1066800" y="2103120"/>
            <a:ext cx="10058400" cy="3931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36" name="Google Shape;36;p19"/>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9"/>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9"/>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accent4"/>
        </a:solidFill>
      </p:bgPr>
    </p:bg>
    <p:spTree>
      <p:nvGrpSpPr>
        <p:cNvPr id="39" name="Shape 39"/>
        <p:cNvGrpSpPr/>
        <p:nvPr/>
      </p:nvGrpSpPr>
      <p:grpSpPr>
        <a:xfrm>
          <a:off x="0" y="0"/>
          <a:ext cx="0" cy="0"/>
          <a:chOff x="0" y="0"/>
          <a:chExt cx="0" cy="0"/>
        </a:xfrm>
      </p:grpSpPr>
      <p:sp>
        <p:nvSpPr>
          <p:cNvPr id="40" name="Google Shape;40;p20"/>
          <p:cNvSpPr/>
          <p:nvPr/>
        </p:nvSpPr>
        <p:spPr>
          <a:xfrm>
            <a:off x="0" y="0"/>
            <a:ext cx="12192000" cy="6858000"/>
          </a:xfrm>
          <a:prstGeom prst="rect">
            <a:avLst/>
          </a:prstGeom>
          <a:blipFill rotWithShape="1">
            <a:blip r:embed="rId2">
              <a:alphaModFix amt="45000"/>
            </a:blip>
            <a:tile algn="tl" flip="none" tx="-44450" sx="84997" ty="38100" sy="84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0"/>
          <p:cNvSpPr/>
          <p:nvPr/>
        </p:nvSpPr>
        <p:spPr>
          <a:xfrm>
            <a:off x="1307870" y="1267730"/>
            <a:ext cx="9576300" cy="4308000"/>
          </a:xfrm>
          <a:prstGeom prst="rect">
            <a:avLst/>
          </a:prstGeom>
          <a:solidFill>
            <a:schemeClr val="lt1"/>
          </a:solidFill>
          <a:ln>
            <a:noFill/>
          </a:ln>
          <a:effectLst>
            <a:outerShdw blurRad="50800" rotWithShape="0" algn="ctr">
              <a:srgbClr val="000000">
                <a:alpha val="65098"/>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0"/>
          <p:cNvSpPr/>
          <p:nvPr/>
        </p:nvSpPr>
        <p:spPr>
          <a:xfrm>
            <a:off x="1447800" y="1411615"/>
            <a:ext cx="9296400" cy="403470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0"/>
          <p:cNvSpPr/>
          <p:nvPr/>
        </p:nvSpPr>
        <p:spPr>
          <a:xfrm>
            <a:off x="5135880" y="1267730"/>
            <a:ext cx="1920300" cy="73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 name="Google Shape;44;p20"/>
          <p:cNvGrpSpPr/>
          <p:nvPr/>
        </p:nvGrpSpPr>
        <p:grpSpPr>
          <a:xfrm>
            <a:off x="5250113" y="1267730"/>
            <a:ext cx="1691620" cy="645295"/>
            <a:chOff x="5318306" y="1386268"/>
            <a:chExt cx="1567331" cy="645295"/>
          </a:xfrm>
        </p:grpSpPr>
        <p:cxnSp>
          <p:nvCxnSpPr>
            <p:cNvPr id="45" name="Google Shape;45;p20"/>
            <p:cNvCxnSpPr/>
            <p:nvPr/>
          </p:nvCxnSpPr>
          <p:spPr>
            <a:xfrm>
              <a:off x="5318306" y="1386268"/>
              <a:ext cx="0" cy="64020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46" name="Google Shape;46;p20"/>
            <p:cNvCxnSpPr/>
            <p:nvPr/>
          </p:nvCxnSpPr>
          <p:spPr>
            <a:xfrm>
              <a:off x="6885637" y="1386268"/>
              <a:ext cx="0" cy="64020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47" name="Google Shape;47;p20"/>
            <p:cNvCxnSpPr/>
            <p:nvPr/>
          </p:nvCxnSpPr>
          <p:spPr>
            <a:xfrm>
              <a:off x="5318306" y="2031563"/>
              <a:ext cx="1567200"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48" name="Google Shape;48;p20"/>
          <p:cNvSpPr txBox="1"/>
          <p:nvPr>
            <p:ph type="title"/>
          </p:nvPr>
        </p:nvSpPr>
        <p:spPr>
          <a:xfrm>
            <a:off x="1563623" y="2094309"/>
            <a:ext cx="9070800" cy="2587800"/>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Candara"/>
              <a:buNone/>
              <a:defRPr sz="7200" cap="none">
                <a:solidFill>
                  <a:srgbClr val="262626"/>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0"/>
          <p:cNvSpPr txBox="1"/>
          <p:nvPr>
            <p:ph idx="1" type="body"/>
          </p:nvPr>
        </p:nvSpPr>
        <p:spPr>
          <a:xfrm>
            <a:off x="1563624" y="4682062"/>
            <a:ext cx="9070800" cy="45720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900"/>
              </a:spcBef>
              <a:spcAft>
                <a:spcPts val="0"/>
              </a:spcAft>
              <a:buSzPts val="1600"/>
              <a:buNone/>
              <a:defRPr sz="1600">
                <a:solidFill>
                  <a:schemeClr val="dk1"/>
                </a:solidFill>
              </a:defRPr>
            </a:lvl1pPr>
            <a:lvl2pPr indent="-228600" lvl="1" marL="914400" algn="l">
              <a:lnSpc>
                <a:spcPct val="100000"/>
              </a:lnSpc>
              <a:spcBef>
                <a:spcPts val="500"/>
              </a:spcBef>
              <a:spcAft>
                <a:spcPts val="0"/>
              </a:spcAft>
              <a:buSzPts val="1600"/>
              <a:buNone/>
              <a:defRPr sz="1600">
                <a:solidFill>
                  <a:srgbClr val="888888"/>
                </a:solidFill>
              </a:defRPr>
            </a:lvl2pPr>
            <a:lvl3pPr indent="-228600" lvl="2" marL="1371600" algn="l">
              <a:lnSpc>
                <a:spcPct val="100000"/>
              </a:lnSpc>
              <a:spcBef>
                <a:spcPts val="500"/>
              </a:spcBef>
              <a:spcAft>
                <a:spcPts val="0"/>
              </a:spcAft>
              <a:buSzPts val="1600"/>
              <a:buNone/>
              <a:defRPr sz="1600">
                <a:solidFill>
                  <a:srgbClr val="888888"/>
                </a:solidFill>
              </a:defRPr>
            </a:lvl3pPr>
            <a:lvl4pPr indent="-228600" lvl="3" marL="1828800" algn="l">
              <a:lnSpc>
                <a:spcPct val="100000"/>
              </a:lnSpc>
              <a:spcBef>
                <a:spcPts val="500"/>
              </a:spcBef>
              <a:spcAft>
                <a:spcPts val="0"/>
              </a:spcAft>
              <a:buSzPts val="1400"/>
              <a:buNone/>
              <a:defRPr sz="1400">
                <a:solidFill>
                  <a:srgbClr val="888888"/>
                </a:solidFill>
              </a:defRPr>
            </a:lvl4pPr>
            <a:lvl5pPr indent="-228600" lvl="4" marL="2286000" algn="l">
              <a:lnSpc>
                <a:spcPct val="100000"/>
              </a:lnSpc>
              <a:spcBef>
                <a:spcPts val="500"/>
              </a:spcBef>
              <a:spcAft>
                <a:spcPts val="0"/>
              </a:spcAft>
              <a:buSzPts val="1400"/>
              <a:buNone/>
              <a:defRPr sz="1400">
                <a:solidFill>
                  <a:srgbClr val="888888"/>
                </a:solidFill>
              </a:defRPr>
            </a:lvl5pPr>
            <a:lvl6pPr indent="-228600" lvl="5" marL="2743200" algn="l">
              <a:lnSpc>
                <a:spcPct val="100000"/>
              </a:lnSpc>
              <a:spcBef>
                <a:spcPts val="500"/>
              </a:spcBef>
              <a:spcAft>
                <a:spcPts val="0"/>
              </a:spcAft>
              <a:buSzPts val="1400"/>
              <a:buNone/>
              <a:defRPr sz="1400">
                <a:solidFill>
                  <a:srgbClr val="888888"/>
                </a:solidFill>
              </a:defRPr>
            </a:lvl6pPr>
            <a:lvl7pPr indent="-228600" lvl="6" marL="3200400" algn="l">
              <a:lnSpc>
                <a:spcPct val="100000"/>
              </a:lnSpc>
              <a:spcBef>
                <a:spcPts val="500"/>
              </a:spcBef>
              <a:spcAft>
                <a:spcPts val="0"/>
              </a:spcAft>
              <a:buSzPts val="1400"/>
              <a:buNone/>
              <a:defRPr sz="1400">
                <a:solidFill>
                  <a:srgbClr val="888888"/>
                </a:solidFill>
              </a:defRPr>
            </a:lvl7pPr>
            <a:lvl8pPr indent="-228600" lvl="7" marL="3657600" algn="l">
              <a:lnSpc>
                <a:spcPct val="100000"/>
              </a:lnSpc>
              <a:spcBef>
                <a:spcPts val="500"/>
              </a:spcBef>
              <a:spcAft>
                <a:spcPts val="0"/>
              </a:spcAft>
              <a:buSzPts val="1400"/>
              <a:buNone/>
              <a:defRPr sz="1400">
                <a:solidFill>
                  <a:srgbClr val="888888"/>
                </a:solidFill>
              </a:defRPr>
            </a:lvl8pPr>
            <a:lvl9pPr indent="-228600" lvl="8" marL="4114800" algn="l">
              <a:lnSpc>
                <a:spcPct val="100000"/>
              </a:lnSpc>
              <a:spcBef>
                <a:spcPts val="500"/>
              </a:spcBef>
              <a:spcAft>
                <a:spcPts val="0"/>
              </a:spcAft>
              <a:buSzPts val="1400"/>
              <a:buNone/>
              <a:defRPr sz="1400">
                <a:solidFill>
                  <a:srgbClr val="888888"/>
                </a:solidFill>
              </a:defRPr>
            </a:lvl9pPr>
          </a:lstStyle>
          <a:p/>
        </p:txBody>
      </p:sp>
      <p:sp>
        <p:nvSpPr>
          <p:cNvPr id="50" name="Google Shape;50;p20"/>
          <p:cNvSpPr txBox="1"/>
          <p:nvPr>
            <p:ph idx="10" type="dt"/>
          </p:nvPr>
        </p:nvSpPr>
        <p:spPr>
          <a:xfrm>
            <a:off x="5321808" y="1344502"/>
            <a:ext cx="1554600" cy="5304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1300">
                <a:solidFill>
                  <a:schemeClr val="dk1"/>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0"/>
          <p:cNvSpPr txBox="1"/>
          <p:nvPr>
            <p:ph idx="11" type="ftr"/>
          </p:nvPr>
        </p:nvSpPr>
        <p:spPr>
          <a:xfrm>
            <a:off x="1453553" y="5211060"/>
            <a:ext cx="5907000" cy="228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0"/>
          <p:cNvSpPr txBox="1"/>
          <p:nvPr>
            <p:ph idx="12" type="sldNum"/>
          </p:nvPr>
        </p:nvSpPr>
        <p:spPr>
          <a:xfrm>
            <a:off x="8604504" y="5211060"/>
            <a:ext cx="2112300" cy="228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21"/>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1"/>
          <p:cNvSpPr txBox="1"/>
          <p:nvPr>
            <p:ph idx="1" type="body"/>
          </p:nvPr>
        </p:nvSpPr>
        <p:spPr>
          <a:xfrm>
            <a:off x="1069848" y="2074334"/>
            <a:ext cx="4755000" cy="64020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900"/>
              <a:buNone/>
              <a:defRPr b="0" sz="1900">
                <a:solidFill>
                  <a:schemeClr val="dk2"/>
                </a:solidFill>
                <a:latin typeface="Candara"/>
                <a:ea typeface="Candara"/>
                <a:cs typeface="Candara"/>
                <a:sym typeface="Candara"/>
              </a:defRPr>
            </a:lvl1pPr>
            <a:lvl2pPr indent="-228600" lvl="1" marL="914400" algn="l">
              <a:lnSpc>
                <a:spcPct val="100000"/>
              </a:lnSpc>
              <a:spcBef>
                <a:spcPts val="500"/>
              </a:spcBef>
              <a:spcAft>
                <a:spcPts val="0"/>
              </a:spcAft>
              <a:buSzPts val="1900"/>
              <a:buNone/>
              <a:defRPr b="1" sz="19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56" name="Google Shape;56;p21"/>
          <p:cNvSpPr txBox="1"/>
          <p:nvPr>
            <p:ph idx="2" type="body"/>
          </p:nvPr>
        </p:nvSpPr>
        <p:spPr>
          <a:xfrm>
            <a:off x="1069848" y="2755898"/>
            <a:ext cx="475500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57" name="Google Shape;57;p21"/>
          <p:cNvSpPr txBox="1"/>
          <p:nvPr>
            <p:ph idx="3" type="body"/>
          </p:nvPr>
        </p:nvSpPr>
        <p:spPr>
          <a:xfrm>
            <a:off x="6373368" y="2074334"/>
            <a:ext cx="4755000" cy="64020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900"/>
              <a:buNone/>
              <a:defRPr b="0" sz="1900">
                <a:solidFill>
                  <a:schemeClr val="dk2"/>
                </a:solidFill>
              </a:defRPr>
            </a:lvl1pPr>
            <a:lvl2pPr indent="-228600" lvl="1" marL="914400" algn="l">
              <a:lnSpc>
                <a:spcPct val="100000"/>
              </a:lnSpc>
              <a:spcBef>
                <a:spcPts val="500"/>
              </a:spcBef>
              <a:spcAft>
                <a:spcPts val="0"/>
              </a:spcAft>
              <a:buSzPts val="1900"/>
              <a:buNone/>
              <a:defRPr b="1" sz="19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58" name="Google Shape;58;p21"/>
          <p:cNvSpPr txBox="1"/>
          <p:nvPr>
            <p:ph idx="4" type="body"/>
          </p:nvPr>
        </p:nvSpPr>
        <p:spPr>
          <a:xfrm>
            <a:off x="6373368" y="2756581"/>
            <a:ext cx="475500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59" name="Google Shape;59;p21"/>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1"/>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1"/>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sp>
        <p:nvSpPr>
          <p:cNvPr id="63" name="Google Shape;63;p22"/>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2"/>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2"/>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2"/>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23"/>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3"/>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3"/>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bg>
      <p:bgPr>
        <a:solidFill>
          <a:schemeClr val="accent4"/>
        </a:solidFill>
      </p:bgPr>
    </p:bg>
    <p:spTree>
      <p:nvGrpSpPr>
        <p:cNvPr id="71" name="Shape 71"/>
        <p:cNvGrpSpPr/>
        <p:nvPr/>
      </p:nvGrpSpPr>
      <p:grpSpPr>
        <a:xfrm>
          <a:off x="0" y="0"/>
          <a:ext cx="0" cy="0"/>
          <a:chOff x="0" y="0"/>
          <a:chExt cx="0" cy="0"/>
        </a:xfrm>
      </p:grpSpPr>
      <p:sp>
        <p:nvSpPr>
          <p:cNvPr id="72" name="Google Shape;72;p24"/>
          <p:cNvSpPr/>
          <p:nvPr/>
        </p:nvSpPr>
        <p:spPr>
          <a:xfrm>
            <a:off x="245529" y="237744"/>
            <a:ext cx="8531400" cy="6382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24"/>
          <p:cNvSpPr/>
          <p:nvPr/>
        </p:nvSpPr>
        <p:spPr>
          <a:xfrm>
            <a:off x="9020386" y="237744"/>
            <a:ext cx="2926200" cy="638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24"/>
          <p:cNvSpPr txBox="1"/>
          <p:nvPr>
            <p:ph type="title"/>
          </p:nvPr>
        </p:nvSpPr>
        <p:spPr>
          <a:xfrm>
            <a:off x="9296400" y="607392"/>
            <a:ext cx="2430900" cy="1645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2800"/>
              <a:buFont typeface="Candara"/>
              <a:buNone/>
              <a:defRPr b="0" sz="2800" cap="none">
                <a:solidFill>
                  <a:srgbClr val="FFFFFF"/>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4"/>
          <p:cNvSpPr txBox="1"/>
          <p:nvPr>
            <p:ph idx="1" type="body"/>
          </p:nvPr>
        </p:nvSpPr>
        <p:spPr>
          <a:xfrm>
            <a:off x="685800" y="609600"/>
            <a:ext cx="7772400" cy="5334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76" name="Google Shape;76;p24"/>
          <p:cNvSpPr txBox="1"/>
          <p:nvPr>
            <p:ph idx="2" type="body"/>
          </p:nvPr>
        </p:nvSpPr>
        <p:spPr>
          <a:xfrm>
            <a:off x="9296400" y="2286000"/>
            <a:ext cx="2430900" cy="3505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rgbClr val="FFFFFF"/>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77" name="Google Shape;77;p24"/>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4"/>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4"/>
          <p:cNvSpPr txBox="1"/>
          <p:nvPr>
            <p:ph idx="12" type="sldNum"/>
          </p:nvPr>
        </p:nvSpPr>
        <p:spPr>
          <a:xfrm>
            <a:off x="10393677" y="622300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
        <p:nvSpPr>
          <p:cNvPr id="80" name="Google Shape;80;p24"/>
          <p:cNvSpPr/>
          <p:nvPr/>
        </p:nvSpPr>
        <p:spPr>
          <a:xfrm>
            <a:off x="9157546" y="374904"/>
            <a:ext cx="2651700" cy="6108300"/>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bg>
      <p:bgPr>
        <a:solidFill>
          <a:schemeClr val="accent4"/>
        </a:solidFill>
      </p:bgPr>
    </p:bg>
    <p:spTree>
      <p:nvGrpSpPr>
        <p:cNvPr id="81" name="Shape 81"/>
        <p:cNvGrpSpPr/>
        <p:nvPr/>
      </p:nvGrpSpPr>
      <p:grpSpPr>
        <a:xfrm>
          <a:off x="0" y="0"/>
          <a:ext cx="0" cy="0"/>
          <a:chOff x="0" y="0"/>
          <a:chExt cx="0" cy="0"/>
        </a:xfrm>
      </p:grpSpPr>
      <p:sp>
        <p:nvSpPr>
          <p:cNvPr id="82" name="Google Shape;82;p25"/>
          <p:cNvSpPr/>
          <p:nvPr/>
        </p:nvSpPr>
        <p:spPr>
          <a:xfrm>
            <a:off x="9020386" y="237744"/>
            <a:ext cx="2926200" cy="638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5"/>
          <p:cNvSpPr txBox="1"/>
          <p:nvPr>
            <p:ph type="title"/>
          </p:nvPr>
        </p:nvSpPr>
        <p:spPr>
          <a:xfrm>
            <a:off x="9296400" y="603504"/>
            <a:ext cx="2432400" cy="16458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FFFFF"/>
              </a:buClr>
              <a:buSzPts val="2800"/>
              <a:buFont typeface="Candara"/>
              <a:buNone/>
              <a:defRPr b="0" sz="2800">
                <a:solidFill>
                  <a:srgbClr val="FFFFFF"/>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5"/>
          <p:cNvSpPr/>
          <p:nvPr>
            <p:ph idx="2" type="pic"/>
          </p:nvPr>
        </p:nvSpPr>
        <p:spPr>
          <a:xfrm>
            <a:off x="228599" y="237744"/>
            <a:ext cx="8531400" cy="6382500"/>
          </a:xfrm>
          <a:prstGeom prst="rect">
            <a:avLst/>
          </a:prstGeom>
          <a:solidFill>
            <a:srgbClr val="76CEEF"/>
          </a:solidFill>
          <a:ln>
            <a:noFill/>
          </a:ln>
        </p:spPr>
      </p:sp>
      <p:sp>
        <p:nvSpPr>
          <p:cNvPr id="85" name="Google Shape;85;p25"/>
          <p:cNvSpPr txBox="1"/>
          <p:nvPr>
            <p:ph idx="1" type="body"/>
          </p:nvPr>
        </p:nvSpPr>
        <p:spPr>
          <a:xfrm>
            <a:off x="9296400" y="2286000"/>
            <a:ext cx="2432400" cy="3502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rgbClr val="FFFFFF"/>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86" name="Google Shape;86;p25"/>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5"/>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sz="1000">
                <a:solidFill>
                  <a:srgbClr val="FFFFFF"/>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5"/>
          <p:cNvSpPr txBox="1"/>
          <p:nvPr>
            <p:ph idx="12" type="sldNum"/>
          </p:nvPr>
        </p:nvSpPr>
        <p:spPr>
          <a:xfrm>
            <a:off x="10396728" y="6227064"/>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
        <p:nvSpPr>
          <p:cNvPr id="89" name="Google Shape;89;p25"/>
          <p:cNvSpPr/>
          <p:nvPr/>
        </p:nvSpPr>
        <p:spPr>
          <a:xfrm>
            <a:off x="9157546" y="374904"/>
            <a:ext cx="2651700" cy="6108300"/>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5" name="Shape 5"/>
        <p:cNvGrpSpPr/>
        <p:nvPr/>
      </p:nvGrpSpPr>
      <p:grpSpPr>
        <a:xfrm>
          <a:off x="0" y="0"/>
          <a:ext cx="0" cy="0"/>
          <a:chOff x="0" y="0"/>
          <a:chExt cx="0" cy="0"/>
        </a:xfrm>
      </p:grpSpPr>
      <p:sp>
        <p:nvSpPr>
          <p:cNvPr id="6" name="Google Shape;6;p16"/>
          <p:cNvSpPr/>
          <p:nvPr/>
        </p:nvSpPr>
        <p:spPr>
          <a:xfrm>
            <a:off x="234696" y="237744"/>
            <a:ext cx="11722500" cy="6382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 name="Google Shape;7;p1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62626"/>
              </a:buClr>
              <a:buSzPts val="4800"/>
              <a:buFont typeface="Candara"/>
              <a:buNone/>
              <a:defRPr b="0" i="0" sz="4800" u="none" cap="none" strike="noStrike">
                <a:solidFill>
                  <a:srgbClr val="262626"/>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16"/>
          <p:cNvSpPr txBox="1"/>
          <p:nvPr>
            <p:ph idx="1" type="body"/>
          </p:nvPr>
        </p:nvSpPr>
        <p:spPr>
          <a:xfrm>
            <a:off x="1066800" y="2103120"/>
            <a:ext cx="10058400" cy="3931800"/>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900"/>
              </a:spcBef>
              <a:spcAft>
                <a:spcPts val="0"/>
              </a:spcAft>
              <a:buClr>
                <a:srgbClr val="262626"/>
              </a:buClr>
              <a:buSzPts val="1800"/>
              <a:buFont typeface="Garamond"/>
              <a:buChar char="◦"/>
              <a:defRPr b="0" i="0" sz="1800" u="none" cap="none" strike="noStrike">
                <a:solidFill>
                  <a:schemeClr val="dk1"/>
                </a:solidFill>
                <a:latin typeface="Candara"/>
                <a:ea typeface="Candara"/>
                <a:cs typeface="Candara"/>
                <a:sym typeface="Candara"/>
              </a:defRPr>
            </a:lvl1pPr>
            <a:lvl2pPr indent="-330200" lvl="1" marL="914400" marR="0" rtl="0" algn="l">
              <a:lnSpc>
                <a:spcPct val="100000"/>
              </a:lnSpc>
              <a:spcBef>
                <a:spcPts val="500"/>
              </a:spcBef>
              <a:spcAft>
                <a:spcPts val="0"/>
              </a:spcAft>
              <a:buClr>
                <a:srgbClr val="262626"/>
              </a:buClr>
              <a:buSzPts val="1600"/>
              <a:buFont typeface="Garamond"/>
              <a:buChar char="◦"/>
              <a:defRPr b="0" i="0" sz="1600" u="none" cap="none" strike="noStrike">
                <a:solidFill>
                  <a:schemeClr val="dk1"/>
                </a:solidFill>
                <a:latin typeface="Candara"/>
                <a:ea typeface="Candara"/>
                <a:cs typeface="Candara"/>
                <a:sym typeface="Candara"/>
              </a:defRPr>
            </a:lvl2pPr>
            <a:lvl3pPr indent="-317500" lvl="2" marL="1371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3pPr>
            <a:lvl4pPr indent="-317500" lvl="3" marL="1828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4pPr>
            <a:lvl5pPr indent="-317500" lvl="4" marL="22860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5pPr>
            <a:lvl6pPr indent="-317500" lvl="5" marL="27432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6pPr>
            <a:lvl7pPr indent="-317500" lvl="6" marL="32004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7pPr>
            <a:lvl8pPr indent="-317500" lvl="7" marL="3657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8pPr>
            <a:lvl9pPr indent="-317500" lvl="8" marL="4114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9pPr>
          </a:lstStyle>
          <a:p/>
        </p:txBody>
      </p:sp>
      <p:sp>
        <p:nvSpPr>
          <p:cNvPr id="9" name="Google Shape;9;p16"/>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3F3F3F"/>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9pPr>
          </a:lstStyle>
          <a:p/>
        </p:txBody>
      </p:sp>
      <p:sp>
        <p:nvSpPr>
          <p:cNvPr id="10" name="Google Shape;10;p16"/>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000" u="none" cap="none" strike="noStrike">
                <a:solidFill>
                  <a:srgbClr val="3F3F3F"/>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9pPr>
          </a:lstStyle>
          <a:p/>
        </p:txBody>
      </p:sp>
      <p:sp>
        <p:nvSpPr>
          <p:cNvPr id="11" name="Google Shape;11;p16"/>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221c53e9acf_0_0"/>
          <p:cNvSpPr txBox="1"/>
          <p:nvPr>
            <p:ph type="title"/>
          </p:nvPr>
        </p:nvSpPr>
        <p:spPr>
          <a:xfrm>
            <a:off x="1563623" y="2780109"/>
            <a:ext cx="9070800" cy="2587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2023-24 OBOB titles for grades 3-5</a:t>
            </a:r>
            <a:endParaRPr/>
          </a:p>
          <a:p>
            <a:pPr indent="0" lvl="0" marL="0" rtl="0" algn="ctr">
              <a:spcBef>
                <a:spcPts val="0"/>
              </a:spcBef>
              <a:spcAft>
                <a:spcPts val="0"/>
              </a:spcAft>
              <a:buNone/>
            </a:pPr>
            <a:r>
              <a:t/>
            </a:r>
            <a:endParaRPr/>
          </a:p>
        </p:txBody>
      </p:sp>
      <p:pic>
        <p:nvPicPr>
          <p:cNvPr id="107" name="Google Shape;107;g221c53e9acf_0_0"/>
          <p:cNvPicPr preferRelativeResize="0"/>
          <p:nvPr/>
        </p:nvPicPr>
        <p:blipFill>
          <a:blip r:embed="rId3">
            <a:alphaModFix/>
          </a:blip>
          <a:stretch>
            <a:fillRect/>
          </a:stretch>
        </p:blipFill>
        <p:spPr>
          <a:xfrm>
            <a:off x="5057000" y="970600"/>
            <a:ext cx="2315833" cy="1789507"/>
          </a:xfrm>
          <a:prstGeom prst="rect">
            <a:avLst/>
          </a:prstGeom>
          <a:noFill/>
          <a:ln>
            <a:noFill/>
          </a:ln>
        </p:spPr>
      </p:pic>
      <p:sp>
        <p:nvSpPr>
          <p:cNvPr id="108" name="Google Shape;108;g221c53e9acf_0_0"/>
          <p:cNvSpPr txBox="1"/>
          <p:nvPr/>
        </p:nvSpPr>
        <p:spPr>
          <a:xfrm>
            <a:off x="3808450" y="4946750"/>
            <a:ext cx="47499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latin typeface="Candara"/>
                <a:ea typeface="Candara"/>
                <a:cs typeface="Candara"/>
                <a:sym typeface="Candara"/>
              </a:rPr>
              <a:t>Sponsored by the Oregon Association of School LIbraries</a:t>
            </a:r>
            <a:endParaRPr>
              <a:latin typeface="Candara"/>
              <a:ea typeface="Candara"/>
              <a:cs typeface="Candara"/>
              <a:sym typeface="Candara"/>
            </a:endParaRPr>
          </a:p>
          <a:p>
            <a:pPr indent="0" lvl="0" marL="0" rtl="0" algn="l">
              <a:spcBef>
                <a:spcPts val="0"/>
              </a:spcBef>
              <a:spcAft>
                <a:spcPts val="0"/>
              </a:spcAft>
              <a:buNone/>
            </a:pPr>
            <a:r>
              <a:t/>
            </a:r>
            <a:endParaRPr>
              <a:latin typeface="Candara"/>
              <a:ea typeface="Candara"/>
              <a:cs typeface="Candara"/>
              <a:sym typeface="Candara"/>
            </a:endParaRPr>
          </a:p>
          <a:p>
            <a:pPr indent="0" lvl="0" marL="0" rtl="0" algn="l">
              <a:spcBef>
                <a:spcPts val="0"/>
              </a:spcBef>
              <a:spcAft>
                <a:spcPts val="0"/>
              </a:spcAft>
              <a:buNone/>
            </a:pPr>
            <a:r>
              <a:t/>
            </a:r>
            <a:endParaRPr>
              <a:latin typeface="Candara"/>
              <a:ea typeface="Candara"/>
              <a:cs typeface="Candara"/>
              <a:sym typeface="Candar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8"/>
          <p:cNvSpPr txBox="1"/>
          <p:nvPr>
            <p:ph type="title"/>
          </p:nvPr>
        </p:nvSpPr>
        <p:spPr>
          <a:xfrm>
            <a:off x="545000" y="242550"/>
            <a:ext cx="114108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600" u="sng">
                <a:latin typeface="Century Gothic"/>
                <a:ea typeface="Century Gothic"/>
                <a:cs typeface="Century Gothic"/>
                <a:sym typeface="Century Gothic"/>
              </a:rPr>
              <a:t>New From Here</a:t>
            </a:r>
            <a:r>
              <a:rPr lang="en-US" sz="3600">
                <a:latin typeface="Century Gothic"/>
                <a:ea typeface="Century Gothic"/>
                <a:cs typeface="Century Gothic"/>
                <a:sym typeface="Century Gothic"/>
              </a:rPr>
              <a:t> by Kelly Yang</a:t>
            </a:r>
            <a:endParaRPr sz="3600">
              <a:latin typeface="Century Gothic"/>
              <a:ea typeface="Century Gothic"/>
              <a:cs typeface="Century Gothic"/>
              <a:sym typeface="Century Gothic"/>
            </a:endParaRPr>
          </a:p>
        </p:txBody>
      </p:sp>
      <p:sp>
        <p:nvSpPr>
          <p:cNvPr id="170" name="Google Shape;170;p8"/>
          <p:cNvSpPr txBox="1"/>
          <p:nvPr>
            <p:ph idx="2" type="body"/>
          </p:nvPr>
        </p:nvSpPr>
        <p:spPr>
          <a:xfrm>
            <a:off x="4804125" y="1614150"/>
            <a:ext cx="6741900" cy="3928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Knox works to keep his family together as they move from Hong Kong back to northern California during the initial outbreak of a pandemic.</a:t>
            </a:r>
            <a:endParaRPr sz="3600">
              <a:latin typeface="Century Gothic"/>
              <a:ea typeface="Century Gothic"/>
              <a:cs typeface="Century Gothic"/>
              <a:sym typeface="Century Gothic"/>
            </a:endParaRPr>
          </a:p>
        </p:txBody>
      </p:sp>
      <p:pic>
        <p:nvPicPr>
          <p:cNvPr id="171" name="Google Shape;171;p8"/>
          <p:cNvPicPr preferRelativeResize="0"/>
          <p:nvPr/>
        </p:nvPicPr>
        <p:blipFill rotWithShape="1">
          <a:blip r:embed="rId3">
            <a:alphaModFix/>
          </a:blip>
          <a:srcRect b="0" l="0" r="0" t="0"/>
          <a:stretch/>
        </p:blipFill>
        <p:spPr>
          <a:xfrm>
            <a:off x="545000" y="1521100"/>
            <a:ext cx="3267779" cy="49390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9"/>
          <p:cNvSpPr txBox="1"/>
          <p:nvPr>
            <p:ph type="title"/>
          </p:nvPr>
        </p:nvSpPr>
        <p:spPr>
          <a:xfrm>
            <a:off x="545000" y="242550"/>
            <a:ext cx="114108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600" u="sng">
                <a:latin typeface="Century Gothic"/>
                <a:ea typeface="Century Gothic"/>
                <a:cs typeface="Century Gothic"/>
                <a:sym typeface="Century Gothic"/>
              </a:rPr>
              <a:t>Rez Dogs</a:t>
            </a:r>
            <a:r>
              <a:rPr lang="en-US" sz="3600">
                <a:latin typeface="Century Gothic"/>
                <a:ea typeface="Century Gothic"/>
                <a:cs typeface="Century Gothic"/>
                <a:sym typeface="Century Gothic"/>
              </a:rPr>
              <a:t> by Joseph Bruchac</a:t>
            </a:r>
            <a:endParaRPr sz="3600">
              <a:latin typeface="Century Gothic"/>
              <a:ea typeface="Century Gothic"/>
              <a:cs typeface="Century Gothic"/>
              <a:sym typeface="Century Gothic"/>
            </a:endParaRPr>
          </a:p>
        </p:txBody>
      </p:sp>
      <p:sp>
        <p:nvSpPr>
          <p:cNvPr id="177" name="Google Shape;177;p9"/>
          <p:cNvSpPr txBox="1"/>
          <p:nvPr>
            <p:ph idx="2" type="body"/>
          </p:nvPr>
        </p:nvSpPr>
        <p:spPr>
          <a:xfrm>
            <a:off x="4804125" y="1614150"/>
            <a:ext cx="6741900" cy="3928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When the COVID-19 pandemic starts, Malian, a young Wabanaki girl, is quarantined with her grandparents on the reservation, where she befriends a local dog and learns about her people's history</a:t>
            </a:r>
            <a:endParaRPr sz="3600">
              <a:latin typeface="Century Gothic"/>
              <a:ea typeface="Century Gothic"/>
              <a:cs typeface="Century Gothic"/>
              <a:sym typeface="Century Gothic"/>
            </a:endParaRPr>
          </a:p>
        </p:txBody>
      </p:sp>
      <p:pic>
        <p:nvPicPr>
          <p:cNvPr id="178" name="Google Shape;178;p9"/>
          <p:cNvPicPr preferRelativeResize="0"/>
          <p:nvPr/>
        </p:nvPicPr>
        <p:blipFill rotWithShape="1">
          <a:blip r:embed="rId3">
            <a:alphaModFix/>
          </a:blip>
          <a:srcRect b="0" l="0" r="0" t="0"/>
          <a:stretch/>
        </p:blipFill>
        <p:spPr>
          <a:xfrm>
            <a:off x="545000" y="1524000"/>
            <a:ext cx="3122225" cy="4677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0"/>
          <p:cNvSpPr txBox="1"/>
          <p:nvPr>
            <p:ph type="title"/>
          </p:nvPr>
        </p:nvSpPr>
        <p:spPr>
          <a:xfrm>
            <a:off x="498900" y="242550"/>
            <a:ext cx="114570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200"/>
              <a:buFont typeface="Century Gothic"/>
              <a:buNone/>
            </a:pPr>
            <a:r>
              <a:rPr lang="en-US" sz="3500" u="sng">
                <a:latin typeface="Century Gothic"/>
                <a:ea typeface="Century Gothic"/>
                <a:cs typeface="Century Gothic"/>
                <a:sym typeface="Century Gothic"/>
              </a:rPr>
              <a:t>Swim Team</a:t>
            </a:r>
            <a:r>
              <a:rPr lang="en-US" sz="3500">
                <a:latin typeface="Century Gothic"/>
                <a:ea typeface="Century Gothic"/>
                <a:cs typeface="Century Gothic"/>
                <a:sym typeface="Century Gothic"/>
              </a:rPr>
              <a:t> by Johnny Christmas</a:t>
            </a:r>
            <a:endParaRPr sz="3500">
              <a:latin typeface="Century Gothic"/>
              <a:ea typeface="Century Gothic"/>
              <a:cs typeface="Century Gothic"/>
              <a:sym typeface="Century Gothic"/>
            </a:endParaRPr>
          </a:p>
        </p:txBody>
      </p:sp>
      <p:sp>
        <p:nvSpPr>
          <p:cNvPr id="184" name="Google Shape;184;p10"/>
          <p:cNvSpPr txBox="1"/>
          <p:nvPr>
            <p:ph idx="2" type="body"/>
          </p:nvPr>
        </p:nvSpPr>
        <p:spPr>
          <a:xfrm>
            <a:off x="4143675" y="1405600"/>
            <a:ext cx="7698900" cy="483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1000"/>
              </a:spcAft>
              <a:buSzPts val="1800"/>
              <a:buNone/>
            </a:pPr>
            <a:r>
              <a:rPr lang="en-US" sz="3600">
                <a:latin typeface="Roboto"/>
                <a:ea typeface="Roboto"/>
                <a:cs typeface="Roboto"/>
                <a:sym typeface="Roboto"/>
              </a:rPr>
              <a:t>Bree can't wait for her first day at her new middle school, Enith Brigitha, home to the Mighty Manatees--until she's stuck with the only elective that fits her schedule, the dreaded Swim 101. </a:t>
            </a:r>
            <a:endParaRPr sz="3600">
              <a:latin typeface="Roboto"/>
              <a:ea typeface="Roboto"/>
              <a:cs typeface="Roboto"/>
              <a:sym typeface="Roboto"/>
            </a:endParaRPr>
          </a:p>
        </p:txBody>
      </p:sp>
      <p:pic>
        <p:nvPicPr>
          <p:cNvPr id="185" name="Google Shape;185;p10"/>
          <p:cNvPicPr preferRelativeResize="0"/>
          <p:nvPr/>
        </p:nvPicPr>
        <p:blipFill rotWithShape="1">
          <a:blip r:embed="rId3">
            <a:alphaModFix/>
          </a:blip>
          <a:srcRect b="0" l="0" r="0" t="0"/>
          <a:stretch/>
        </p:blipFill>
        <p:spPr>
          <a:xfrm>
            <a:off x="498900" y="1405602"/>
            <a:ext cx="3212948" cy="4831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221c53e9acf_0_8"/>
          <p:cNvSpPr txBox="1"/>
          <p:nvPr>
            <p:ph type="title"/>
          </p:nvPr>
        </p:nvSpPr>
        <p:spPr>
          <a:xfrm>
            <a:off x="507075" y="242550"/>
            <a:ext cx="114489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500"/>
              <a:buFont typeface="Century Gothic"/>
              <a:buNone/>
            </a:pPr>
            <a:r>
              <a:rPr lang="en-US" sz="3500" u="sng">
                <a:latin typeface="Century Gothic"/>
                <a:ea typeface="Century Gothic"/>
                <a:cs typeface="Century Gothic"/>
                <a:sym typeface="Century Gothic"/>
              </a:rPr>
              <a:t>The Trouble with Chickens</a:t>
            </a:r>
            <a:r>
              <a:rPr lang="en-US" sz="3500">
                <a:latin typeface="Century Gothic"/>
                <a:ea typeface="Century Gothic"/>
                <a:cs typeface="Century Gothic"/>
                <a:sym typeface="Century Gothic"/>
              </a:rPr>
              <a:t> by Doreen Cronin</a:t>
            </a:r>
            <a:endParaRPr sz="3500">
              <a:latin typeface="Century Gothic"/>
              <a:ea typeface="Century Gothic"/>
              <a:cs typeface="Century Gothic"/>
              <a:sym typeface="Century Gothic"/>
            </a:endParaRPr>
          </a:p>
        </p:txBody>
      </p:sp>
      <p:sp>
        <p:nvSpPr>
          <p:cNvPr id="191" name="Google Shape;191;g221c53e9acf_0_8"/>
          <p:cNvSpPr txBox="1"/>
          <p:nvPr/>
        </p:nvSpPr>
        <p:spPr>
          <a:xfrm>
            <a:off x="6015125" y="2083625"/>
            <a:ext cx="47076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dk1"/>
                </a:solidFill>
                <a:latin typeface="Roboto"/>
                <a:ea typeface="Roboto"/>
                <a:cs typeface="Roboto"/>
                <a:sym typeface="Roboto"/>
              </a:rPr>
              <a:t>A hard-bitten former search-and-rescue dog helps solve a complicated missing chicken case.</a:t>
            </a:r>
            <a:endParaRPr sz="3600">
              <a:latin typeface="Roboto"/>
              <a:ea typeface="Roboto"/>
              <a:cs typeface="Roboto"/>
              <a:sym typeface="Roboto"/>
            </a:endParaRPr>
          </a:p>
        </p:txBody>
      </p:sp>
      <p:pic>
        <p:nvPicPr>
          <p:cNvPr id="192" name="Google Shape;192;g221c53e9acf_0_8"/>
          <p:cNvPicPr preferRelativeResize="0"/>
          <p:nvPr/>
        </p:nvPicPr>
        <p:blipFill>
          <a:blip r:embed="rId3">
            <a:alphaModFix/>
          </a:blip>
          <a:stretch>
            <a:fillRect/>
          </a:stretch>
        </p:blipFill>
        <p:spPr>
          <a:xfrm>
            <a:off x="399975" y="1363525"/>
            <a:ext cx="3928425" cy="5139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1"/>
          <p:cNvSpPr txBox="1"/>
          <p:nvPr>
            <p:ph type="title"/>
          </p:nvPr>
        </p:nvSpPr>
        <p:spPr>
          <a:xfrm>
            <a:off x="390525" y="242544"/>
            <a:ext cx="117177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500"/>
              <a:buFont typeface="Century Gothic"/>
              <a:buNone/>
            </a:pPr>
            <a:r>
              <a:rPr lang="en-US" sz="3500" u="sng">
                <a:latin typeface="Century Gothic"/>
                <a:ea typeface="Century Gothic"/>
                <a:cs typeface="Century Gothic"/>
                <a:sym typeface="Century Gothic"/>
              </a:rPr>
              <a:t>A True Home</a:t>
            </a:r>
            <a:r>
              <a:rPr lang="en-US" sz="3500">
                <a:latin typeface="Century Gothic"/>
                <a:ea typeface="Century Gothic"/>
                <a:cs typeface="Century Gothic"/>
                <a:sym typeface="Century Gothic"/>
              </a:rPr>
              <a:t> by Kallie George</a:t>
            </a:r>
            <a:endParaRPr sz="3500">
              <a:latin typeface="Century Gothic"/>
              <a:ea typeface="Century Gothic"/>
              <a:cs typeface="Century Gothic"/>
              <a:sym typeface="Century Gothic"/>
            </a:endParaRPr>
          </a:p>
        </p:txBody>
      </p:sp>
      <p:sp>
        <p:nvSpPr>
          <p:cNvPr id="198" name="Google Shape;198;p11"/>
          <p:cNvSpPr txBox="1"/>
          <p:nvPr>
            <p:ph idx="2" type="body"/>
          </p:nvPr>
        </p:nvSpPr>
        <p:spPr>
          <a:xfrm>
            <a:off x="4302500" y="1501550"/>
            <a:ext cx="7168800" cy="311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When Mona the Mouse stumbles across the wondrous world of the Heartwood Hotel in the middle of a storm, she desperately hopes they'll let her stay. </a:t>
            </a:r>
            <a:endParaRPr sz="3600">
              <a:latin typeface="Roboto"/>
              <a:ea typeface="Roboto"/>
              <a:cs typeface="Roboto"/>
              <a:sym typeface="Roboto"/>
            </a:endParaRPr>
          </a:p>
        </p:txBody>
      </p:sp>
      <p:pic>
        <p:nvPicPr>
          <p:cNvPr id="199" name="Google Shape;199;p11"/>
          <p:cNvPicPr preferRelativeResize="0"/>
          <p:nvPr/>
        </p:nvPicPr>
        <p:blipFill rotWithShape="1">
          <a:blip r:embed="rId3">
            <a:alphaModFix/>
          </a:blip>
          <a:srcRect b="0" l="0" r="0" t="0"/>
          <a:stretch/>
        </p:blipFill>
        <p:spPr>
          <a:xfrm>
            <a:off x="441150" y="1405627"/>
            <a:ext cx="3370450" cy="4745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2"/>
          <p:cNvSpPr txBox="1"/>
          <p:nvPr>
            <p:ph type="title"/>
          </p:nvPr>
        </p:nvSpPr>
        <p:spPr>
          <a:xfrm>
            <a:off x="545000" y="242550"/>
            <a:ext cx="114108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600" u="sng">
                <a:latin typeface="Century Gothic"/>
                <a:ea typeface="Century Gothic"/>
                <a:cs typeface="Century Gothic"/>
                <a:sym typeface="Century Gothic"/>
              </a:rPr>
              <a:t>Ways to Make Sunshine</a:t>
            </a:r>
            <a:r>
              <a:rPr lang="en-US" sz="3600">
                <a:latin typeface="Century Gothic"/>
                <a:ea typeface="Century Gothic"/>
                <a:cs typeface="Century Gothic"/>
                <a:sym typeface="Century Gothic"/>
              </a:rPr>
              <a:t> by Renée Watson</a:t>
            </a:r>
            <a:endParaRPr sz="3600">
              <a:latin typeface="Century Gothic"/>
              <a:ea typeface="Century Gothic"/>
              <a:cs typeface="Century Gothic"/>
              <a:sym typeface="Century Gothic"/>
            </a:endParaRPr>
          </a:p>
        </p:txBody>
      </p:sp>
      <p:sp>
        <p:nvSpPr>
          <p:cNvPr id="205" name="Google Shape;205;p12"/>
          <p:cNvSpPr txBox="1"/>
          <p:nvPr>
            <p:ph idx="2" type="body"/>
          </p:nvPr>
        </p:nvSpPr>
        <p:spPr>
          <a:xfrm>
            <a:off x="4804125" y="1614150"/>
            <a:ext cx="6741900" cy="3928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The Hart family of Portland, Oregon, faces many setbacks after Ryan's father loses his job. No matter what, Ryan tries to bring sunshine to her loved ones.</a:t>
            </a:r>
            <a:endParaRPr sz="3600">
              <a:latin typeface="Century Gothic"/>
              <a:ea typeface="Century Gothic"/>
              <a:cs typeface="Century Gothic"/>
              <a:sym typeface="Century Gothic"/>
            </a:endParaRPr>
          </a:p>
        </p:txBody>
      </p:sp>
      <p:pic>
        <p:nvPicPr>
          <p:cNvPr id="206" name="Google Shape;206;p12"/>
          <p:cNvPicPr preferRelativeResize="0"/>
          <p:nvPr/>
        </p:nvPicPr>
        <p:blipFill rotWithShape="1">
          <a:blip r:embed="rId3">
            <a:alphaModFix/>
          </a:blip>
          <a:srcRect b="0" l="0" r="0" t="0"/>
          <a:stretch/>
        </p:blipFill>
        <p:spPr>
          <a:xfrm>
            <a:off x="758800" y="1420025"/>
            <a:ext cx="3272120" cy="4939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3"/>
          <p:cNvSpPr txBox="1"/>
          <p:nvPr>
            <p:ph type="title"/>
          </p:nvPr>
        </p:nvSpPr>
        <p:spPr>
          <a:xfrm>
            <a:off x="238125" y="242544"/>
            <a:ext cx="117177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2400"/>
              <a:buFont typeface="Century Gothic"/>
              <a:buNone/>
            </a:pPr>
            <a:r>
              <a:rPr lang="en-US" sz="3500" u="sng">
                <a:latin typeface="Century Gothic"/>
                <a:ea typeface="Century Gothic"/>
                <a:cs typeface="Century Gothic"/>
                <a:sym typeface="Century Gothic"/>
              </a:rPr>
              <a:t>When You Trap a Tiger</a:t>
            </a:r>
            <a:r>
              <a:rPr lang="en-US" sz="3500">
                <a:latin typeface="Century Gothic"/>
                <a:ea typeface="Century Gothic"/>
                <a:cs typeface="Century Gothic"/>
                <a:sym typeface="Century Gothic"/>
              </a:rPr>
              <a:t> by Tae Keller</a:t>
            </a:r>
            <a:endParaRPr sz="3500">
              <a:latin typeface="Century Gothic"/>
              <a:ea typeface="Century Gothic"/>
              <a:cs typeface="Century Gothic"/>
              <a:sym typeface="Century Gothic"/>
            </a:endParaRPr>
          </a:p>
        </p:txBody>
      </p:sp>
      <p:sp>
        <p:nvSpPr>
          <p:cNvPr id="212" name="Google Shape;212;p13"/>
          <p:cNvSpPr txBox="1"/>
          <p:nvPr>
            <p:ph idx="2" type="body"/>
          </p:nvPr>
        </p:nvSpPr>
        <p:spPr>
          <a:xfrm>
            <a:off x="4259175" y="1614150"/>
            <a:ext cx="7545300" cy="3963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When Lily and her family move in with her sick grandmother, a magical tiger straight out of her halmoni's Korean folktales arrives, prompting Lily to unravel a secret family history. </a:t>
            </a:r>
            <a:endParaRPr sz="3600">
              <a:latin typeface="Roboto"/>
              <a:ea typeface="Roboto"/>
              <a:cs typeface="Roboto"/>
              <a:sym typeface="Roboto"/>
            </a:endParaRPr>
          </a:p>
        </p:txBody>
      </p:sp>
      <p:pic>
        <p:nvPicPr>
          <p:cNvPr id="213" name="Google Shape;213;p13"/>
          <p:cNvPicPr preferRelativeResize="0"/>
          <p:nvPr/>
        </p:nvPicPr>
        <p:blipFill rotWithShape="1">
          <a:blip r:embed="rId3">
            <a:alphaModFix/>
          </a:blip>
          <a:srcRect b="0" l="0" r="0" t="0"/>
          <a:stretch/>
        </p:blipFill>
        <p:spPr>
          <a:xfrm>
            <a:off x="441150" y="1524002"/>
            <a:ext cx="3298275" cy="4997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4"/>
          <p:cNvSpPr txBox="1"/>
          <p:nvPr>
            <p:ph type="title"/>
          </p:nvPr>
        </p:nvSpPr>
        <p:spPr>
          <a:xfrm>
            <a:off x="545000" y="242550"/>
            <a:ext cx="114108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600" u="sng">
                <a:latin typeface="Century Gothic"/>
                <a:ea typeface="Century Gothic"/>
                <a:cs typeface="Century Gothic"/>
                <a:sym typeface="Century Gothic"/>
              </a:rPr>
              <a:t>Zeus and the Thunderbolt of Doom*</a:t>
            </a:r>
            <a:r>
              <a:rPr lang="en-US" sz="3600">
                <a:latin typeface="Century Gothic"/>
                <a:ea typeface="Century Gothic"/>
                <a:cs typeface="Century Gothic"/>
                <a:sym typeface="Century Gothic"/>
              </a:rPr>
              <a:t> by Joan Holub and Suzanne Williams</a:t>
            </a:r>
            <a:endParaRPr sz="3600">
              <a:latin typeface="Century Gothic"/>
              <a:ea typeface="Century Gothic"/>
              <a:cs typeface="Century Gothic"/>
              <a:sym typeface="Century Gothic"/>
            </a:endParaRPr>
          </a:p>
        </p:txBody>
      </p:sp>
      <p:sp>
        <p:nvSpPr>
          <p:cNvPr id="219" name="Google Shape;219;p14"/>
          <p:cNvSpPr txBox="1"/>
          <p:nvPr>
            <p:ph idx="2" type="body"/>
          </p:nvPr>
        </p:nvSpPr>
        <p:spPr>
          <a:xfrm>
            <a:off x="4804125" y="1614150"/>
            <a:ext cx="6741900" cy="3928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After pulling a magical thunderbolt from a stone, ten-year-old Zeus goes on the adventure of a lifetime</a:t>
            </a:r>
            <a:endParaRPr sz="3600">
              <a:latin typeface="Roboto"/>
              <a:ea typeface="Roboto"/>
              <a:cs typeface="Roboto"/>
              <a:sym typeface="Roboto"/>
            </a:endParaRPr>
          </a:p>
          <a:p>
            <a:pPr indent="0" lvl="0" marL="0" rtl="0" algn="l">
              <a:lnSpc>
                <a:spcPct val="100000"/>
              </a:lnSpc>
              <a:spcBef>
                <a:spcPts val="0"/>
              </a:spcBef>
              <a:spcAft>
                <a:spcPts val="0"/>
              </a:spcAft>
              <a:buSzPts val="3000"/>
              <a:buNone/>
            </a:pPr>
            <a:r>
              <a:t/>
            </a:r>
            <a:endParaRPr sz="3600">
              <a:latin typeface="Roboto"/>
              <a:ea typeface="Roboto"/>
              <a:cs typeface="Roboto"/>
              <a:sym typeface="Roboto"/>
            </a:endParaRPr>
          </a:p>
          <a:p>
            <a:pPr indent="0" lvl="0" marL="0" rtl="0" algn="l">
              <a:lnSpc>
                <a:spcPct val="100000"/>
              </a:lnSpc>
              <a:spcBef>
                <a:spcPts val="0"/>
              </a:spcBef>
              <a:spcAft>
                <a:spcPts val="0"/>
              </a:spcAft>
              <a:buSzPts val="3000"/>
              <a:buNone/>
            </a:pPr>
            <a:r>
              <a:rPr lang="en-US" sz="3600">
                <a:latin typeface="Roboto"/>
                <a:ea typeface="Roboto"/>
                <a:cs typeface="Roboto"/>
                <a:sym typeface="Roboto"/>
              </a:rPr>
              <a:t>*not the graphic novel version!</a:t>
            </a:r>
            <a:endParaRPr sz="3600">
              <a:latin typeface="Roboto"/>
              <a:ea typeface="Roboto"/>
              <a:cs typeface="Roboto"/>
              <a:sym typeface="Roboto"/>
            </a:endParaRPr>
          </a:p>
        </p:txBody>
      </p:sp>
      <p:pic>
        <p:nvPicPr>
          <p:cNvPr id="220" name="Google Shape;220;p14"/>
          <p:cNvPicPr preferRelativeResize="0"/>
          <p:nvPr/>
        </p:nvPicPr>
        <p:blipFill rotWithShape="1">
          <a:blip r:embed="rId3">
            <a:alphaModFix/>
          </a:blip>
          <a:srcRect b="0" l="0" r="0" t="0"/>
          <a:stretch/>
        </p:blipFill>
        <p:spPr>
          <a:xfrm>
            <a:off x="686625" y="1766550"/>
            <a:ext cx="2995050" cy="4537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
          <p:cNvSpPr txBox="1"/>
          <p:nvPr>
            <p:ph type="title"/>
          </p:nvPr>
        </p:nvSpPr>
        <p:spPr>
          <a:xfrm>
            <a:off x="614425" y="170350"/>
            <a:ext cx="113403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500"/>
              <a:buFont typeface="Century Gothic"/>
              <a:buNone/>
            </a:pPr>
            <a:r>
              <a:rPr lang="en-US" sz="3500" u="sng">
                <a:latin typeface="Century Gothic"/>
                <a:ea typeface="Century Gothic"/>
                <a:cs typeface="Century Gothic"/>
                <a:sym typeface="Century Gothic"/>
              </a:rPr>
              <a:t>Allergic</a:t>
            </a:r>
            <a:r>
              <a:rPr lang="en-US" sz="3500">
                <a:latin typeface="Century Gothic"/>
                <a:ea typeface="Century Gothic"/>
                <a:cs typeface="Century Gothic"/>
                <a:sym typeface="Century Gothic"/>
              </a:rPr>
              <a:t> by Megan Wagner Lloyd</a:t>
            </a:r>
            <a:endParaRPr sz="3500">
              <a:latin typeface="Century Gothic"/>
              <a:ea typeface="Century Gothic"/>
              <a:cs typeface="Century Gothic"/>
              <a:sym typeface="Century Gothic"/>
            </a:endParaRPr>
          </a:p>
        </p:txBody>
      </p:sp>
      <p:sp>
        <p:nvSpPr>
          <p:cNvPr id="114" name="Google Shape;114;p1"/>
          <p:cNvSpPr txBox="1"/>
          <p:nvPr>
            <p:ph idx="2" type="body"/>
          </p:nvPr>
        </p:nvSpPr>
        <p:spPr>
          <a:xfrm>
            <a:off x="4013725" y="1328275"/>
            <a:ext cx="7797600" cy="5226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sz="3600">
                <a:latin typeface="Roboto"/>
                <a:ea typeface="Roboto"/>
                <a:cs typeface="Roboto"/>
                <a:sym typeface="Roboto"/>
              </a:rPr>
              <a:t>Hoping to adopt a pet to find a sense of belonging in her busy family, Maggie is disappointed to discover she is severely allergic to anything with fur and tries to find a pet to love anyway.</a:t>
            </a:r>
            <a:endParaRPr sz="3600">
              <a:latin typeface="Montserrat"/>
              <a:ea typeface="Montserrat"/>
              <a:cs typeface="Montserrat"/>
              <a:sym typeface="Montserrat"/>
            </a:endParaRPr>
          </a:p>
        </p:txBody>
      </p:sp>
      <p:pic>
        <p:nvPicPr>
          <p:cNvPr id="115" name="Google Shape;115;p1"/>
          <p:cNvPicPr preferRelativeResize="0"/>
          <p:nvPr/>
        </p:nvPicPr>
        <p:blipFill rotWithShape="1">
          <a:blip r:embed="rId3">
            <a:alphaModFix/>
          </a:blip>
          <a:srcRect b="0" l="0" r="0" t="0"/>
          <a:stretch/>
        </p:blipFill>
        <p:spPr>
          <a:xfrm>
            <a:off x="614425" y="1405594"/>
            <a:ext cx="3152775" cy="4524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2230fc6b360_0_0"/>
          <p:cNvSpPr txBox="1"/>
          <p:nvPr>
            <p:ph type="title"/>
          </p:nvPr>
        </p:nvSpPr>
        <p:spPr>
          <a:xfrm>
            <a:off x="1066800" y="642594"/>
            <a:ext cx="10058400" cy="1371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latin typeface="Century Gothic"/>
                <a:ea typeface="Century Gothic"/>
                <a:cs typeface="Century Gothic"/>
                <a:sym typeface="Century Gothic"/>
              </a:rPr>
              <a:t>Flor and Miranda Steal the Show by Jennifer Torres</a:t>
            </a:r>
            <a:endParaRPr>
              <a:latin typeface="Century Gothic"/>
              <a:ea typeface="Century Gothic"/>
              <a:cs typeface="Century Gothic"/>
              <a:sym typeface="Century Gothic"/>
            </a:endParaRPr>
          </a:p>
        </p:txBody>
      </p:sp>
      <p:sp>
        <p:nvSpPr>
          <p:cNvPr id="121" name="Google Shape;121;g2230fc6b360_0_0"/>
          <p:cNvSpPr txBox="1"/>
          <p:nvPr>
            <p:ph idx="2" type="body"/>
          </p:nvPr>
        </p:nvSpPr>
        <p:spPr>
          <a:xfrm>
            <a:off x="5189851" y="2014200"/>
            <a:ext cx="5743500" cy="3749100"/>
          </a:xfrm>
          <a:prstGeom prst="rect">
            <a:avLst/>
          </a:prstGeom>
        </p:spPr>
        <p:txBody>
          <a:bodyPr anchorCtr="0" anchor="t" bIns="45700" lIns="91425" spcFirstLastPara="1" rIns="91425" wrap="square" tIns="45700">
            <a:normAutofit/>
          </a:bodyPr>
          <a:lstStyle/>
          <a:p>
            <a:pPr indent="0" lvl="0" marL="0" rtl="0" algn="l">
              <a:spcBef>
                <a:spcPts val="900"/>
              </a:spcBef>
              <a:spcAft>
                <a:spcPts val="0"/>
              </a:spcAft>
              <a:buNone/>
            </a:pPr>
            <a:r>
              <a:rPr lang="en-US" sz="3600">
                <a:solidFill>
                  <a:srgbClr val="1E1915"/>
                </a:solidFill>
                <a:latin typeface="Arial"/>
                <a:ea typeface="Arial"/>
                <a:cs typeface="Arial"/>
                <a:sym typeface="Arial"/>
              </a:rPr>
              <a:t>Enjoy carnival rides and deep fried pickles in this warm, funny middle grade novel about family and friendship.</a:t>
            </a:r>
            <a:endParaRPr sz="3600">
              <a:latin typeface="Arial"/>
              <a:ea typeface="Arial"/>
              <a:cs typeface="Arial"/>
              <a:sym typeface="Arial"/>
            </a:endParaRPr>
          </a:p>
        </p:txBody>
      </p:sp>
      <p:pic>
        <p:nvPicPr>
          <p:cNvPr id="122" name="Google Shape;122;g2230fc6b360_0_0"/>
          <p:cNvPicPr preferRelativeResize="0"/>
          <p:nvPr/>
        </p:nvPicPr>
        <p:blipFill>
          <a:blip r:embed="rId3">
            <a:alphaModFix/>
          </a:blip>
          <a:stretch>
            <a:fillRect/>
          </a:stretch>
        </p:blipFill>
        <p:spPr>
          <a:xfrm>
            <a:off x="1066799" y="2014199"/>
            <a:ext cx="3058271" cy="4475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
          <p:cNvSpPr txBox="1"/>
          <p:nvPr>
            <p:ph type="title"/>
          </p:nvPr>
        </p:nvSpPr>
        <p:spPr>
          <a:xfrm>
            <a:off x="317625" y="242550"/>
            <a:ext cx="116382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000"/>
              <a:buFont typeface="Century Gothic"/>
              <a:buNone/>
            </a:pPr>
            <a:r>
              <a:rPr lang="en-US" sz="3500" u="sng">
                <a:latin typeface="Century Gothic"/>
                <a:ea typeface="Century Gothic"/>
                <a:cs typeface="Century Gothic"/>
                <a:sym typeface="Century Gothic"/>
              </a:rPr>
              <a:t>From the Mixed-Up Files of Mrs. Basil E. Frankweiler</a:t>
            </a:r>
            <a:r>
              <a:rPr lang="en-US" sz="3500">
                <a:latin typeface="Century Gothic"/>
                <a:ea typeface="Century Gothic"/>
                <a:cs typeface="Century Gothic"/>
                <a:sym typeface="Century Gothic"/>
              </a:rPr>
              <a:t> by E. L. Konigsburg</a:t>
            </a:r>
            <a:endParaRPr sz="3500">
              <a:latin typeface="Century Gothic"/>
              <a:ea typeface="Century Gothic"/>
              <a:cs typeface="Century Gothic"/>
              <a:sym typeface="Century Gothic"/>
            </a:endParaRPr>
          </a:p>
        </p:txBody>
      </p:sp>
      <p:sp>
        <p:nvSpPr>
          <p:cNvPr id="128" name="Google Shape;128;p2"/>
          <p:cNvSpPr txBox="1"/>
          <p:nvPr>
            <p:ph idx="2" type="body"/>
          </p:nvPr>
        </p:nvSpPr>
        <p:spPr>
          <a:xfrm>
            <a:off x="4057050" y="1333425"/>
            <a:ext cx="7764900" cy="513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3600">
                <a:latin typeface="Roboto"/>
                <a:ea typeface="Roboto"/>
                <a:cs typeface="Roboto"/>
                <a:sym typeface="Roboto"/>
              </a:rPr>
              <a:t>Claudia and her brother Jamie run away from home and take up residence in the Metropolitan Museum of Art.</a:t>
            </a:r>
            <a:endParaRPr sz="3600">
              <a:latin typeface="Montserrat"/>
              <a:ea typeface="Montserrat"/>
              <a:cs typeface="Montserrat"/>
              <a:sym typeface="Montserrat"/>
            </a:endParaRPr>
          </a:p>
          <a:p>
            <a:pPr indent="0" lvl="0" marL="0" rtl="0" algn="l">
              <a:lnSpc>
                <a:spcPct val="100000"/>
              </a:lnSpc>
              <a:spcBef>
                <a:spcPts val="0"/>
              </a:spcBef>
              <a:spcAft>
                <a:spcPts val="0"/>
              </a:spcAft>
              <a:buSzPts val="3000"/>
              <a:buNone/>
            </a:pPr>
            <a:r>
              <a:t/>
            </a:r>
            <a:endParaRPr sz="3600">
              <a:latin typeface="Montserrat"/>
              <a:ea typeface="Montserrat"/>
              <a:cs typeface="Montserrat"/>
              <a:sym typeface="Montserrat"/>
            </a:endParaRPr>
          </a:p>
        </p:txBody>
      </p:sp>
      <p:pic>
        <p:nvPicPr>
          <p:cNvPr id="129" name="Google Shape;129;p2"/>
          <p:cNvPicPr preferRelativeResize="0"/>
          <p:nvPr/>
        </p:nvPicPr>
        <p:blipFill rotWithShape="1">
          <a:blip r:embed="rId3">
            <a:alphaModFix/>
          </a:blip>
          <a:srcRect b="0" l="0" r="0" t="0"/>
          <a:stretch/>
        </p:blipFill>
        <p:spPr>
          <a:xfrm>
            <a:off x="397850" y="1614150"/>
            <a:ext cx="3106608" cy="4854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
          <p:cNvSpPr txBox="1"/>
          <p:nvPr>
            <p:ph type="title"/>
          </p:nvPr>
        </p:nvSpPr>
        <p:spPr>
          <a:xfrm>
            <a:off x="605575" y="242550"/>
            <a:ext cx="113502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500" u="sng">
                <a:latin typeface="Century Gothic"/>
                <a:ea typeface="Century Gothic"/>
                <a:cs typeface="Century Gothic"/>
                <a:sym typeface="Century Gothic"/>
              </a:rPr>
              <a:t>The Jumbies</a:t>
            </a:r>
            <a:r>
              <a:rPr lang="en-US" sz="3500">
                <a:latin typeface="Century Gothic"/>
                <a:ea typeface="Century Gothic"/>
                <a:cs typeface="Century Gothic"/>
                <a:sym typeface="Century Gothic"/>
              </a:rPr>
              <a:t> by Tracey Baptiste</a:t>
            </a:r>
            <a:endParaRPr sz="3500">
              <a:latin typeface="Century Gothic"/>
              <a:ea typeface="Century Gothic"/>
              <a:cs typeface="Century Gothic"/>
              <a:sym typeface="Century Gothic"/>
            </a:endParaRPr>
          </a:p>
        </p:txBody>
      </p:sp>
      <p:sp>
        <p:nvSpPr>
          <p:cNvPr id="135" name="Google Shape;135;p3"/>
          <p:cNvSpPr txBox="1"/>
          <p:nvPr>
            <p:ph idx="2" type="body"/>
          </p:nvPr>
        </p:nvSpPr>
        <p:spPr>
          <a:xfrm>
            <a:off x="4692325" y="1362275"/>
            <a:ext cx="6894000" cy="351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Eleven-year-old Corinne must call on her courage and ancient magic to stop an evil spirit and save her island home.</a:t>
            </a:r>
            <a:endParaRPr sz="3600">
              <a:latin typeface="Century Gothic"/>
              <a:ea typeface="Century Gothic"/>
              <a:cs typeface="Century Gothic"/>
              <a:sym typeface="Century Gothic"/>
            </a:endParaRPr>
          </a:p>
        </p:txBody>
      </p:sp>
      <p:pic>
        <p:nvPicPr>
          <p:cNvPr id="136" name="Google Shape;136;p3"/>
          <p:cNvPicPr preferRelativeResize="0"/>
          <p:nvPr/>
        </p:nvPicPr>
        <p:blipFill rotWithShape="1">
          <a:blip r:embed="rId3">
            <a:alphaModFix/>
          </a:blip>
          <a:srcRect b="0" l="0" r="0" t="0"/>
          <a:stretch/>
        </p:blipFill>
        <p:spPr>
          <a:xfrm>
            <a:off x="513350" y="1434476"/>
            <a:ext cx="3283825" cy="4967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4"/>
          <p:cNvSpPr txBox="1"/>
          <p:nvPr>
            <p:ph type="title"/>
          </p:nvPr>
        </p:nvSpPr>
        <p:spPr>
          <a:xfrm>
            <a:off x="403700" y="242550"/>
            <a:ext cx="115521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200" u="sng">
                <a:latin typeface="Century Gothic"/>
                <a:ea typeface="Century Gothic"/>
                <a:cs typeface="Century Gothic"/>
                <a:sym typeface="Century Gothic"/>
              </a:rPr>
              <a:t>The List of Things that Will Not Change</a:t>
            </a:r>
            <a:r>
              <a:rPr lang="en-US" sz="3200">
                <a:latin typeface="Century Gothic"/>
                <a:ea typeface="Century Gothic"/>
                <a:cs typeface="Century Gothic"/>
                <a:sym typeface="Century Gothic"/>
              </a:rPr>
              <a:t> by Rebecca Stead</a:t>
            </a:r>
            <a:endParaRPr sz="3200">
              <a:latin typeface="Century Gothic"/>
              <a:ea typeface="Century Gothic"/>
              <a:cs typeface="Century Gothic"/>
              <a:sym typeface="Century Gothic"/>
            </a:endParaRPr>
          </a:p>
        </p:txBody>
      </p:sp>
      <p:sp>
        <p:nvSpPr>
          <p:cNvPr id="142" name="Google Shape;142;p4"/>
          <p:cNvSpPr txBox="1"/>
          <p:nvPr>
            <p:ph idx="2" type="body"/>
          </p:nvPr>
        </p:nvSpPr>
        <p:spPr>
          <a:xfrm>
            <a:off x="4143675" y="1369850"/>
            <a:ext cx="7726800" cy="4334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Despite her parents' divorce, her father's coming out as gay, and his plans to marry his boyfriend, ten-year-old Bea is reassured by her parents' unconditional love, excited about getting a stepsister, and haunted by something she did last summer.</a:t>
            </a:r>
            <a:endParaRPr sz="3600">
              <a:latin typeface="Montserrat"/>
              <a:ea typeface="Montserrat"/>
              <a:cs typeface="Montserrat"/>
              <a:sym typeface="Montserrat"/>
            </a:endParaRPr>
          </a:p>
        </p:txBody>
      </p:sp>
      <p:pic>
        <p:nvPicPr>
          <p:cNvPr id="143" name="Google Shape;143;p4"/>
          <p:cNvPicPr preferRelativeResize="0"/>
          <p:nvPr/>
        </p:nvPicPr>
        <p:blipFill rotWithShape="1">
          <a:blip r:embed="rId3">
            <a:alphaModFix/>
          </a:blip>
          <a:srcRect b="0" l="0" r="0" t="0"/>
          <a:stretch/>
        </p:blipFill>
        <p:spPr>
          <a:xfrm>
            <a:off x="513350" y="1369852"/>
            <a:ext cx="3356000" cy="5123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5"/>
          <p:cNvSpPr txBox="1"/>
          <p:nvPr>
            <p:ph type="title"/>
          </p:nvPr>
        </p:nvSpPr>
        <p:spPr>
          <a:xfrm>
            <a:off x="455600" y="242550"/>
            <a:ext cx="115002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200"/>
              <a:buFont typeface="Century Gothic"/>
              <a:buNone/>
            </a:pPr>
            <a:r>
              <a:rPr lang="en-US" sz="3500" u="sng">
                <a:latin typeface="Century Gothic"/>
                <a:ea typeface="Century Gothic"/>
                <a:cs typeface="Century Gothic"/>
                <a:sym typeface="Century Gothic"/>
              </a:rPr>
              <a:t>The Lion of Mars</a:t>
            </a:r>
            <a:r>
              <a:rPr lang="en-US" sz="3500">
                <a:latin typeface="Century Gothic"/>
                <a:ea typeface="Century Gothic"/>
                <a:cs typeface="Century Gothic"/>
                <a:sym typeface="Century Gothic"/>
              </a:rPr>
              <a:t> by Jennifer L. Holm</a:t>
            </a:r>
            <a:endParaRPr sz="3500">
              <a:latin typeface="Century Gothic"/>
              <a:ea typeface="Century Gothic"/>
              <a:cs typeface="Century Gothic"/>
              <a:sym typeface="Century Gothic"/>
            </a:endParaRPr>
          </a:p>
        </p:txBody>
      </p:sp>
      <p:sp>
        <p:nvSpPr>
          <p:cNvPr id="149" name="Google Shape;149;p5"/>
          <p:cNvSpPr txBox="1"/>
          <p:nvPr>
            <p:ph idx="2" type="body"/>
          </p:nvPr>
        </p:nvSpPr>
        <p:spPr>
          <a:xfrm>
            <a:off x="4114800" y="1513900"/>
            <a:ext cx="7722600" cy="4608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3600">
                <a:latin typeface="Roboto"/>
                <a:ea typeface="Roboto"/>
                <a:cs typeface="Roboto"/>
                <a:sym typeface="Roboto"/>
              </a:rPr>
              <a:t>Bell has spent his whole life, all eleven years of it, on Mars. But he's still just a regular kid who loves cats, any kind of cake, and is curious about the secrets the adults in the US colony are keeping.</a:t>
            </a:r>
            <a:endParaRPr sz="3600">
              <a:latin typeface="Montserrat"/>
              <a:ea typeface="Montserrat"/>
              <a:cs typeface="Montserrat"/>
              <a:sym typeface="Montserrat"/>
            </a:endParaRPr>
          </a:p>
        </p:txBody>
      </p:sp>
      <p:pic>
        <p:nvPicPr>
          <p:cNvPr id="150" name="Google Shape;150;p5"/>
          <p:cNvPicPr preferRelativeResize="0"/>
          <p:nvPr/>
        </p:nvPicPr>
        <p:blipFill rotWithShape="1">
          <a:blip r:embed="rId3">
            <a:alphaModFix/>
          </a:blip>
          <a:srcRect b="0" l="0" r="0" t="0"/>
          <a:stretch/>
        </p:blipFill>
        <p:spPr>
          <a:xfrm>
            <a:off x="455600" y="1391169"/>
            <a:ext cx="3269038" cy="49390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6"/>
          <p:cNvSpPr txBox="1"/>
          <p:nvPr>
            <p:ph type="title"/>
          </p:nvPr>
        </p:nvSpPr>
        <p:spPr>
          <a:xfrm>
            <a:off x="545000" y="242550"/>
            <a:ext cx="114108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600" u="sng">
                <a:latin typeface="Century Gothic"/>
                <a:ea typeface="Century Gothic"/>
                <a:cs typeface="Century Gothic"/>
                <a:sym typeface="Century Gothic"/>
              </a:rPr>
              <a:t>The Midnight Children</a:t>
            </a:r>
            <a:r>
              <a:rPr lang="en-US" sz="3600">
                <a:latin typeface="Century Gothic"/>
                <a:ea typeface="Century Gothic"/>
                <a:cs typeface="Century Gothic"/>
                <a:sym typeface="Century Gothic"/>
              </a:rPr>
              <a:t> by Dan Gemeinhart</a:t>
            </a:r>
            <a:endParaRPr sz="3600">
              <a:latin typeface="Century Gothic"/>
              <a:ea typeface="Century Gothic"/>
              <a:cs typeface="Century Gothic"/>
              <a:sym typeface="Century Gothic"/>
            </a:endParaRPr>
          </a:p>
        </p:txBody>
      </p:sp>
      <p:sp>
        <p:nvSpPr>
          <p:cNvPr id="156" name="Google Shape;156;p6"/>
          <p:cNvSpPr txBox="1"/>
          <p:nvPr>
            <p:ph idx="2" type="body"/>
          </p:nvPr>
        </p:nvSpPr>
        <p:spPr>
          <a:xfrm>
            <a:off x="4804125" y="1614150"/>
            <a:ext cx="6741900" cy="3928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When lonely Ravani Foster discovers his new friend Virginia and her six mysterious runaway companions are in danger, he must fight to keep them safe or lose the only person who has ever understood him.</a:t>
            </a:r>
            <a:endParaRPr sz="3600">
              <a:latin typeface="Century Gothic"/>
              <a:ea typeface="Century Gothic"/>
              <a:cs typeface="Century Gothic"/>
              <a:sym typeface="Century Gothic"/>
            </a:endParaRPr>
          </a:p>
        </p:txBody>
      </p:sp>
      <p:pic>
        <p:nvPicPr>
          <p:cNvPr id="157" name="Google Shape;157;p6"/>
          <p:cNvPicPr preferRelativeResize="0"/>
          <p:nvPr/>
        </p:nvPicPr>
        <p:blipFill rotWithShape="1">
          <a:blip r:embed="rId3">
            <a:alphaModFix/>
          </a:blip>
          <a:srcRect b="0" l="0" r="0" t="0"/>
          <a:stretch/>
        </p:blipFill>
        <p:spPr>
          <a:xfrm>
            <a:off x="686600" y="1614150"/>
            <a:ext cx="3081700" cy="4722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7"/>
          <p:cNvSpPr txBox="1"/>
          <p:nvPr>
            <p:ph type="title"/>
          </p:nvPr>
        </p:nvSpPr>
        <p:spPr>
          <a:xfrm>
            <a:off x="545000" y="242550"/>
            <a:ext cx="114108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600" u="sng">
                <a:latin typeface="Century Gothic"/>
                <a:ea typeface="Century Gothic"/>
                <a:cs typeface="Century Gothic"/>
                <a:sym typeface="Century Gothic"/>
              </a:rPr>
              <a:t>Molly and the Twin Towers: A 9/11 Survival Story</a:t>
            </a:r>
            <a:r>
              <a:rPr lang="en-US" sz="3600">
                <a:latin typeface="Century Gothic"/>
                <a:ea typeface="Century Gothic"/>
                <a:cs typeface="Century Gothic"/>
                <a:sym typeface="Century Gothic"/>
              </a:rPr>
              <a:t> by Jessika Fleck</a:t>
            </a:r>
            <a:endParaRPr sz="3600">
              <a:latin typeface="Century Gothic"/>
              <a:ea typeface="Century Gothic"/>
              <a:cs typeface="Century Gothic"/>
              <a:sym typeface="Century Gothic"/>
            </a:endParaRPr>
          </a:p>
        </p:txBody>
      </p:sp>
      <p:sp>
        <p:nvSpPr>
          <p:cNvPr id="163" name="Google Shape;163;p7"/>
          <p:cNvSpPr txBox="1"/>
          <p:nvPr>
            <p:ph idx="2" type="body"/>
          </p:nvPr>
        </p:nvSpPr>
        <p:spPr>
          <a:xfrm>
            <a:off x="4804125" y="1614150"/>
            <a:ext cx="6741900" cy="3928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600">
                <a:latin typeface="Roboto"/>
                <a:ea typeface="Roboto"/>
                <a:cs typeface="Roboto"/>
                <a:sym typeface="Roboto"/>
              </a:rPr>
              <a:t>When the Twin Towers fall on September 11, 2001, twelve-year-old Molly is unable to reach her dads or Gran. She must get herself and her sister safely home.</a:t>
            </a:r>
            <a:endParaRPr sz="3600">
              <a:latin typeface="Century Gothic"/>
              <a:ea typeface="Century Gothic"/>
              <a:cs typeface="Century Gothic"/>
              <a:sym typeface="Century Gothic"/>
            </a:endParaRPr>
          </a:p>
        </p:txBody>
      </p:sp>
      <p:pic>
        <p:nvPicPr>
          <p:cNvPr id="164" name="Google Shape;164;p7"/>
          <p:cNvPicPr preferRelativeResize="0"/>
          <p:nvPr/>
        </p:nvPicPr>
        <p:blipFill rotWithShape="1">
          <a:blip r:embed="rId3">
            <a:alphaModFix/>
          </a:blip>
          <a:srcRect b="0" l="0" r="0" t="0"/>
          <a:stretch/>
        </p:blipFill>
        <p:spPr>
          <a:xfrm>
            <a:off x="628850" y="1614150"/>
            <a:ext cx="3381375" cy="4752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avon">
  <a:themeElements>
    <a:clrScheme name="Blue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