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Lst>
  <p:sldSz cx="12192000" cy="6858000"/>
  <p:notesSz cx="6858000" cy="9144000"/>
  <p:embeddedFontLst>
    <p:embeddedFont>
      <p:font typeface="Candara" panose="020E050203030302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Garamond" panose="02020404030301010803" pitchFamily="18" charset="0"/>
      <p:regular r:id="rId26"/>
      <p:bold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eCN9P7IfYaGQo2BPSdECQXhTg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111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
        <p:cNvGrpSpPr/>
        <p:nvPr/>
      </p:nvGrpSpPr>
      <p:grpSpPr>
        <a:xfrm>
          <a:off x="0" y="0"/>
          <a:ext cx="0" cy="0"/>
          <a:chOff x="0" y="0"/>
          <a:chExt cx="0" cy="0"/>
        </a:xfrm>
      </p:grpSpPr>
      <p:sp>
        <p:nvSpPr>
          <p:cNvPr id="13" name="Google Shape;13;p1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8"/>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5" name="Google Shape;15;p18"/>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6" name="Google Shape;16;p18"/>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2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7"/>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3" name="Google Shape;93;p27"/>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7"/>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7"/>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28"/>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8"/>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9" name="Google Shape;99;p28"/>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8"/>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8"/>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2"/>
        </a:solidFill>
        <a:effectLst/>
      </p:bgPr>
    </p:bg>
    <p:spTree>
      <p:nvGrpSpPr>
        <p:cNvPr id="1" name="Shape 19"/>
        <p:cNvGrpSpPr/>
        <p:nvPr/>
      </p:nvGrpSpPr>
      <p:grpSpPr>
        <a:xfrm>
          <a:off x="0" y="0"/>
          <a:ext cx="0" cy="0"/>
          <a:chOff x="0" y="0"/>
          <a:chExt cx="0" cy="0"/>
        </a:xfrm>
      </p:grpSpPr>
      <p:sp>
        <p:nvSpPr>
          <p:cNvPr id="20" name="Google Shape;20;p19"/>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9"/>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9"/>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9"/>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19"/>
          <p:cNvGrpSpPr/>
          <p:nvPr/>
        </p:nvGrpSpPr>
        <p:grpSpPr>
          <a:xfrm>
            <a:off x="5250180" y="1267730"/>
            <a:ext cx="1691640" cy="645295"/>
            <a:chOff x="5318306" y="1386268"/>
            <a:chExt cx="1567331" cy="645295"/>
          </a:xfrm>
        </p:grpSpPr>
        <p:cxnSp>
          <p:nvCxnSpPr>
            <p:cNvPr id="25" name="Google Shape;25;p19"/>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26" name="Google Shape;26;p19"/>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27" name="Google Shape;27;p19"/>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28" name="Google Shape;28;p19"/>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andara"/>
              <a:buNone/>
              <a:defRPr sz="7200" b="0" cap="none">
                <a:solidFill>
                  <a:srgbClr val="262626"/>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30" name="Google Shape;30;p19"/>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chemeClr val="dk1"/>
                </a:solidFill>
                <a:latin typeface="Candara"/>
                <a:ea typeface="Candara"/>
                <a:cs typeface="Candara"/>
                <a:sym typeface="Candar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1453896" y="521106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rgbClr val="3F3F3F"/>
                </a:solidFill>
                <a:latin typeface="Candara"/>
                <a:ea typeface="Candara"/>
                <a:cs typeface="Candara"/>
                <a:sym typeface="Candara"/>
              </a:defRPr>
            </a:lvl1pPr>
            <a:lvl2pPr marL="0" lvl="1" indent="0" algn="r">
              <a:spcBef>
                <a:spcPts val="0"/>
              </a:spcBef>
              <a:buNone/>
              <a:defRPr sz="1000" b="0" i="0" u="none" strike="noStrike" cap="none">
                <a:solidFill>
                  <a:srgbClr val="3F3F3F"/>
                </a:solidFill>
                <a:latin typeface="Candara"/>
                <a:ea typeface="Candara"/>
                <a:cs typeface="Candara"/>
                <a:sym typeface="Candara"/>
              </a:defRPr>
            </a:lvl2pPr>
            <a:lvl3pPr marL="0" lvl="2" indent="0" algn="r">
              <a:spcBef>
                <a:spcPts val="0"/>
              </a:spcBef>
              <a:buNone/>
              <a:defRPr sz="1000" b="0" i="0" u="none" strike="noStrike" cap="none">
                <a:solidFill>
                  <a:srgbClr val="3F3F3F"/>
                </a:solidFill>
                <a:latin typeface="Candara"/>
                <a:ea typeface="Candara"/>
                <a:cs typeface="Candara"/>
                <a:sym typeface="Candara"/>
              </a:defRPr>
            </a:lvl3pPr>
            <a:lvl4pPr marL="0" lvl="3" indent="0" algn="r">
              <a:spcBef>
                <a:spcPts val="0"/>
              </a:spcBef>
              <a:buNone/>
              <a:defRPr sz="1000" b="0" i="0" u="none" strike="noStrike" cap="none">
                <a:solidFill>
                  <a:srgbClr val="3F3F3F"/>
                </a:solidFill>
                <a:latin typeface="Candara"/>
                <a:ea typeface="Candara"/>
                <a:cs typeface="Candara"/>
                <a:sym typeface="Candara"/>
              </a:defRPr>
            </a:lvl4pPr>
            <a:lvl5pPr marL="0" lvl="4" indent="0" algn="r">
              <a:spcBef>
                <a:spcPts val="0"/>
              </a:spcBef>
              <a:buNone/>
              <a:defRPr sz="1000" b="0" i="0" u="none" strike="noStrike" cap="none">
                <a:solidFill>
                  <a:srgbClr val="3F3F3F"/>
                </a:solidFill>
                <a:latin typeface="Candara"/>
                <a:ea typeface="Candara"/>
                <a:cs typeface="Candara"/>
                <a:sym typeface="Candara"/>
              </a:defRPr>
            </a:lvl5pPr>
            <a:lvl6pPr marL="0" lvl="5" indent="0" algn="r">
              <a:spcBef>
                <a:spcPts val="0"/>
              </a:spcBef>
              <a:buNone/>
              <a:defRPr sz="1000" b="0" i="0" u="none" strike="noStrike" cap="none">
                <a:solidFill>
                  <a:srgbClr val="3F3F3F"/>
                </a:solidFill>
                <a:latin typeface="Candara"/>
                <a:ea typeface="Candara"/>
                <a:cs typeface="Candara"/>
                <a:sym typeface="Candara"/>
              </a:defRPr>
            </a:lvl6pPr>
            <a:lvl7pPr marL="0" lvl="6" indent="0" algn="r">
              <a:spcBef>
                <a:spcPts val="0"/>
              </a:spcBef>
              <a:buNone/>
              <a:defRPr sz="1000" b="0" i="0" u="none" strike="noStrike" cap="none">
                <a:solidFill>
                  <a:srgbClr val="3F3F3F"/>
                </a:solidFill>
                <a:latin typeface="Candara"/>
                <a:ea typeface="Candara"/>
                <a:cs typeface="Candara"/>
                <a:sym typeface="Candara"/>
              </a:defRPr>
            </a:lvl7pPr>
            <a:lvl8pPr marL="0" lvl="7" indent="0" algn="r">
              <a:spcBef>
                <a:spcPts val="0"/>
              </a:spcBef>
              <a:buNone/>
              <a:defRPr sz="1000" b="0" i="0" u="none" strike="noStrike" cap="none">
                <a:solidFill>
                  <a:srgbClr val="3F3F3F"/>
                </a:solidFill>
                <a:latin typeface="Candara"/>
                <a:ea typeface="Candara"/>
                <a:cs typeface="Candara"/>
                <a:sym typeface="Candara"/>
              </a:defRPr>
            </a:lvl8pPr>
            <a:lvl9pPr marL="0" lvl="8" indent="0" algn="r">
              <a:spcBef>
                <a:spcPts val="0"/>
              </a:spcBef>
              <a:buNone/>
              <a:defRPr sz="1000" b="0" i="0" u="none" strike="noStrike" cap="none">
                <a:solidFill>
                  <a:srgbClr val="3F3F3F"/>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36" name="Google Shape;36;p20"/>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2"/>
        </a:solidFill>
        <a:effectLst/>
      </p:bgPr>
    </p:bg>
    <p:spTree>
      <p:nvGrpSpPr>
        <p:cNvPr id="1" name="Shape 39"/>
        <p:cNvGrpSpPr/>
        <p:nvPr/>
      </p:nvGrpSpPr>
      <p:grpSpPr>
        <a:xfrm>
          <a:off x="0" y="0"/>
          <a:ext cx="0" cy="0"/>
          <a:chOff x="0" y="0"/>
          <a:chExt cx="0" cy="0"/>
        </a:xfrm>
      </p:grpSpPr>
      <p:sp>
        <p:nvSpPr>
          <p:cNvPr id="40" name="Google Shape;40;p21"/>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1"/>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1"/>
          <p:cNvSpPr/>
          <p:nvPr/>
        </p:nvSpPr>
        <p:spPr>
          <a:xfrm>
            <a:off x="1447800"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1"/>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1"/>
          <p:cNvGrpSpPr/>
          <p:nvPr/>
        </p:nvGrpSpPr>
        <p:grpSpPr>
          <a:xfrm>
            <a:off x="5250180" y="1267730"/>
            <a:ext cx="1691640" cy="645295"/>
            <a:chOff x="5318306" y="1386268"/>
            <a:chExt cx="1567331" cy="645295"/>
          </a:xfrm>
        </p:grpSpPr>
        <p:cxnSp>
          <p:nvCxnSpPr>
            <p:cNvPr id="45" name="Google Shape;45;p21"/>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6" name="Google Shape;46;p21"/>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7" name="Google Shape;47;p21"/>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8" name="Google Shape;48;p21"/>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andara"/>
              <a:buNone/>
              <a:defRPr sz="7200" cap="none">
                <a:solidFill>
                  <a:srgbClr val="262626"/>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dk1"/>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50" name="Google Shape;50;p21"/>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chemeClr val="dk1"/>
                </a:solidFill>
                <a:latin typeface="Candara"/>
                <a:ea typeface="Candara"/>
                <a:cs typeface="Candara"/>
                <a:sym typeface="Candar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1453553" y="521106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04504" y="521106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latin typeface="Candara"/>
                <a:ea typeface="Candara"/>
                <a:cs typeface="Candara"/>
                <a:sym typeface="Candara"/>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6" name="Google Shape;56;p22"/>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7" name="Google Shape;57;p22"/>
          <p:cNvSpPr txBox="1">
            <a:spLocks noGrp="1"/>
          </p:cNvSpPr>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8" name="Google Shape;58;p22"/>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9" name="Google Shape;59;p22"/>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3"/>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24"/>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accent2"/>
        </a:solidFill>
        <a:effectLst/>
      </p:bgPr>
    </p:bg>
    <p:spTree>
      <p:nvGrpSpPr>
        <p:cNvPr id="1" name="Shape 71"/>
        <p:cNvGrpSpPr/>
        <p:nvPr/>
      </p:nvGrpSpPr>
      <p:grpSpPr>
        <a:xfrm>
          <a:off x="0" y="0"/>
          <a:ext cx="0" cy="0"/>
          <a:chOff x="0" y="0"/>
          <a:chExt cx="0" cy="0"/>
        </a:xfrm>
      </p:grpSpPr>
      <p:sp>
        <p:nvSpPr>
          <p:cNvPr id="72" name="Google Shape;72;p25"/>
          <p:cNvSpPr/>
          <p:nvPr/>
        </p:nvSpPr>
        <p:spPr>
          <a:xfrm>
            <a:off x="245529" y="237744"/>
            <a:ext cx="8531352"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5"/>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5"/>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andara"/>
              <a:buNone/>
              <a:defRPr sz="2800" b="0" cap="none">
                <a:solidFill>
                  <a:srgbClr val="FFFFFF"/>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5"/>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6" name="Google Shape;76;p25"/>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77" name="Google Shape;77;p25"/>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10393677" y="622300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rgbClr val="FFFFFF"/>
                </a:solidFill>
                <a:latin typeface="Candara"/>
                <a:ea typeface="Candara"/>
                <a:cs typeface="Candara"/>
                <a:sym typeface="Candara"/>
              </a:defRPr>
            </a:lvl1pPr>
            <a:lvl2pPr marL="0" lvl="1" indent="0" algn="r">
              <a:spcBef>
                <a:spcPts val="0"/>
              </a:spcBef>
              <a:buNone/>
              <a:defRPr sz="1000" b="0" i="0" u="none" strike="noStrike" cap="none">
                <a:solidFill>
                  <a:srgbClr val="FFFFFF"/>
                </a:solidFill>
                <a:latin typeface="Candara"/>
                <a:ea typeface="Candara"/>
                <a:cs typeface="Candara"/>
                <a:sym typeface="Candara"/>
              </a:defRPr>
            </a:lvl2pPr>
            <a:lvl3pPr marL="0" lvl="2" indent="0" algn="r">
              <a:spcBef>
                <a:spcPts val="0"/>
              </a:spcBef>
              <a:buNone/>
              <a:defRPr sz="1000" b="0" i="0" u="none" strike="noStrike" cap="none">
                <a:solidFill>
                  <a:srgbClr val="FFFFFF"/>
                </a:solidFill>
                <a:latin typeface="Candara"/>
                <a:ea typeface="Candara"/>
                <a:cs typeface="Candara"/>
                <a:sym typeface="Candara"/>
              </a:defRPr>
            </a:lvl3pPr>
            <a:lvl4pPr marL="0" lvl="3" indent="0" algn="r">
              <a:spcBef>
                <a:spcPts val="0"/>
              </a:spcBef>
              <a:buNone/>
              <a:defRPr sz="1000" b="0" i="0" u="none" strike="noStrike" cap="none">
                <a:solidFill>
                  <a:srgbClr val="FFFFFF"/>
                </a:solidFill>
                <a:latin typeface="Candara"/>
                <a:ea typeface="Candara"/>
                <a:cs typeface="Candara"/>
                <a:sym typeface="Candara"/>
              </a:defRPr>
            </a:lvl4pPr>
            <a:lvl5pPr marL="0" lvl="4" indent="0" algn="r">
              <a:spcBef>
                <a:spcPts val="0"/>
              </a:spcBef>
              <a:buNone/>
              <a:defRPr sz="1000" b="0" i="0" u="none" strike="noStrike" cap="none">
                <a:solidFill>
                  <a:srgbClr val="FFFFFF"/>
                </a:solidFill>
                <a:latin typeface="Candara"/>
                <a:ea typeface="Candara"/>
                <a:cs typeface="Candara"/>
                <a:sym typeface="Candara"/>
              </a:defRPr>
            </a:lvl5pPr>
            <a:lvl6pPr marL="0" lvl="5" indent="0" algn="r">
              <a:spcBef>
                <a:spcPts val="0"/>
              </a:spcBef>
              <a:buNone/>
              <a:defRPr sz="1000" b="0" i="0" u="none" strike="noStrike" cap="none">
                <a:solidFill>
                  <a:srgbClr val="FFFFFF"/>
                </a:solidFill>
                <a:latin typeface="Candara"/>
                <a:ea typeface="Candara"/>
                <a:cs typeface="Candara"/>
                <a:sym typeface="Candara"/>
              </a:defRPr>
            </a:lvl6pPr>
            <a:lvl7pPr marL="0" lvl="6" indent="0" algn="r">
              <a:spcBef>
                <a:spcPts val="0"/>
              </a:spcBef>
              <a:buNone/>
              <a:defRPr sz="1000" b="0" i="0" u="none" strike="noStrike" cap="none">
                <a:solidFill>
                  <a:srgbClr val="FFFFFF"/>
                </a:solidFill>
                <a:latin typeface="Candara"/>
                <a:ea typeface="Candara"/>
                <a:cs typeface="Candara"/>
                <a:sym typeface="Candara"/>
              </a:defRPr>
            </a:lvl7pPr>
            <a:lvl8pPr marL="0" lvl="7" indent="0" algn="r">
              <a:spcBef>
                <a:spcPts val="0"/>
              </a:spcBef>
              <a:buNone/>
              <a:defRPr sz="1000" b="0" i="0" u="none" strike="noStrike" cap="none">
                <a:solidFill>
                  <a:srgbClr val="FFFFFF"/>
                </a:solidFill>
                <a:latin typeface="Candara"/>
                <a:ea typeface="Candara"/>
                <a:cs typeface="Candara"/>
                <a:sym typeface="Candara"/>
              </a:defRPr>
            </a:lvl8pPr>
            <a:lvl9pPr marL="0" lvl="8" indent="0" algn="r">
              <a:spcBef>
                <a:spcPts val="0"/>
              </a:spcBef>
              <a:buNone/>
              <a:defRPr sz="1000" b="0" i="0" u="none" strike="noStrike" cap="none">
                <a:solidFill>
                  <a:srgbClr val="FFFFFF"/>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25"/>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accent2"/>
        </a:solidFill>
        <a:effectLst/>
      </p:bgPr>
    </p:bg>
    <p:spTree>
      <p:nvGrpSpPr>
        <p:cNvPr id="1" name="Shape 81"/>
        <p:cNvGrpSpPr/>
        <p:nvPr/>
      </p:nvGrpSpPr>
      <p:grpSpPr>
        <a:xfrm>
          <a:off x="0" y="0"/>
          <a:ext cx="0" cy="0"/>
          <a:chOff x="0" y="0"/>
          <a:chExt cx="0" cy="0"/>
        </a:xfrm>
      </p:grpSpPr>
      <p:sp>
        <p:nvSpPr>
          <p:cNvPr id="82" name="Google Shape;82;p26"/>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6"/>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800"/>
              <a:buFont typeface="Candara"/>
              <a:buNone/>
              <a:defRPr sz="2800" b="0">
                <a:solidFill>
                  <a:srgbClr val="FFFFFF"/>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6"/>
          <p:cNvSpPr>
            <a:spLocks noGrp="1"/>
          </p:cNvSpPr>
          <p:nvPr>
            <p:ph type="pic" idx="2"/>
          </p:nvPr>
        </p:nvSpPr>
        <p:spPr>
          <a:xfrm>
            <a:off x="228599" y="237744"/>
            <a:ext cx="8531352" cy="6382512"/>
          </a:xfrm>
          <a:prstGeom prst="rect">
            <a:avLst/>
          </a:prstGeom>
          <a:solidFill>
            <a:srgbClr val="76CEEF"/>
          </a:solidFill>
          <a:ln>
            <a:noFill/>
          </a:ln>
        </p:spPr>
      </p:sp>
      <p:sp>
        <p:nvSpPr>
          <p:cNvPr id="85" name="Google Shape;85;p26"/>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86" name="Google Shape;86;p26"/>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6"/>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a:solidFill>
                  <a:srgbClr val="FFFFFF"/>
                </a:solidFill>
                <a:latin typeface="Candara"/>
                <a:ea typeface="Candara"/>
                <a:cs typeface="Candara"/>
                <a:sym typeface="Candar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6"/>
          <p:cNvSpPr txBox="1">
            <a:spLocks noGrp="1"/>
          </p:cNvSpPr>
          <p:nvPr>
            <p:ph type="sldNum" idx="12"/>
          </p:nvPr>
        </p:nvSpPr>
        <p:spPr>
          <a:xfrm>
            <a:off x="10396728" y="6227064"/>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rgbClr val="FFFFFF"/>
                </a:solidFill>
                <a:latin typeface="Candara"/>
                <a:ea typeface="Candara"/>
                <a:cs typeface="Candara"/>
                <a:sym typeface="Candara"/>
              </a:defRPr>
            </a:lvl1pPr>
            <a:lvl2pPr marL="0" lvl="1" indent="0" algn="r">
              <a:spcBef>
                <a:spcPts val="0"/>
              </a:spcBef>
              <a:buNone/>
              <a:defRPr sz="1000" b="0" i="0" u="none" strike="noStrike" cap="none">
                <a:solidFill>
                  <a:srgbClr val="FFFFFF"/>
                </a:solidFill>
                <a:latin typeface="Candara"/>
                <a:ea typeface="Candara"/>
                <a:cs typeface="Candara"/>
                <a:sym typeface="Candara"/>
              </a:defRPr>
            </a:lvl2pPr>
            <a:lvl3pPr marL="0" lvl="2" indent="0" algn="r">
              <a:spcBef>
                <a:spcPts val="0"/>
              </a:spcBef>
              <a:buNone/>
              <a:defRPr sz="1000" b="0" i="0" u="none" strike="noStrike" cap="none">
                <a:solidFill>
                  <a:srgbClr val="FFFFFF"/>
                </a:solidFill>
                <a:latin typeface="Candara"/>
                <a:ea typeface="Candara"/>
                <a:cs typeface="Candara"/>
                <a:sym typeface="Candara"/>
              </a:defRPr>
            </a:lvl3pPr>
            <a:lvl4pPr marL="0" lvl="3" indent="0" algn="r">
              <a:spcBef>
                <a:spcPts val="0"/>
              </a:spcBef>
              <a:buNone/>
              <a:defRPr sz="1000" b="0" i="0" u="none" strike="noStrike" cap="none">
                <a:solidFill>
                  <a:srgbClr val="FFFFFF"/>
                </a:solidFill>
                <a:latin typeface="Candara"/>
                <a:ea typeface="Candara"/>
                <a:cs typeface="Candara"/>
                <a:sym typeface="Candara"/>
              </a:defRPr>
            </a:lvl4pPr>
            <a:lvl5pPr marL="0" lvl="4" indent="0" algn="r">
              <a:spcBef>
                <a:spcPts val="0"/>
              </a:spcBef>
              <a:buNone/>
              <a:defRPr sz="1000" b="0" i="0" u="none" strike="noStrike" cap="none">
                <a:solidFill>
                  <a:srgbClr val="FFFFFF"/>
                </a:solidFill>
                <a:latin typeface="Candara"/>
                <a:ea typeface="Candara"/>
                <a:cs typeface="Candara"/>
                <a:sym typeface="Candara"/>
              </a:defRPr>
            </a:lvl5pPr>
            <a:lvl6pPr marL="0" lvl="5" indent="0" algn="r">
              <a:spcBef>
                <a:spcPts val="0"/>
              </a:spcBef>
              <a:buNone/>
              <a:defRPr sz="1000" b="0" i="0" u="none" strike="noStrike" cap="none">
                <a:solidFill>
                  <a:srgbClr val="FFFFFF"/>
                </a:solidFill>
                <a:latin typeface="Candara"/>
                <a:ea typeface="Candara"/>
                <a:cs typeface="Candara"/>
                <a:sym typeface="Candara"/>
              </a:defRPr>
            </a:lvl6pPr>
            <a:lvl7pPr marL="0" lvl="6" indent="0" algn="r">
              <a:spcBef>
                <a:spcPts val="0"/>
              </a:spcBef>
              <a:buNone/>
              <a:defRPr sz="1000" b="0" i="0" u="none" strike="noStrike" cap="none">
                <a:solidFill>
                  <a:srgbClr val="FFFFFF"/>
                </a:solidFill>
                <a:latin typeface="Candara"/>
                <a:ea typeface="Candara"/>
                <a:cs typeface="Candara"/>
                <a:sym typeface="Candara"/>
              </a:defRPr>
            </a:lvl7pPr>
            <a:lvl8pPr marL="0" lvl="7" indent="0" algn="r">
              <a:spcBef>
                <a:spcPts val="0"/>
              </a:spcBef>
              <a:buNone/>
              <a:defRPr sz="1000" b="0" i="0" u="none" strike="noStrike" cap="none">
                <a:solidFill>
                  <a:srgbClr val="FFFFFF"/>
                </a:solidFill>
                <a:latin typeface="Candara"/>
                <a:ea typeface="Candara"/>
                <a:cs typeface="Candara"/>
                <a:sym typeface="Candara"/>
              </a:defRPr>
            </a:lvl8pPr>
            <a:lvl9pPr marL="0" lvl="8" indent="0" algn="r">
              <a:spcBef>
                <a:spcPts val="0"/>
              </a:spcBef>
              <a:buNone/>
              <a:defRPr sz="1000" b="0" i="0" u="none" strike="noStrike" cap="none">
                <a:solidFill>
                  <a:srgbClr val="FFFFFF"/>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6"/>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7"/>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andara"/>
              <a:buNone/>
              <a:defRPr sz="4800" b="0" i="0" u="none" strike="noStrike" cap="none">
                <a:solidFill>
                  <a:srgbClr val="262626"/>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7"/>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rgbClr val="262626"/>
              </a:buClr>
              <a:buSzPts val="1800"/>
              <a:buFont typeface="Garamond"/>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500"/>
              </a:spcBef>
              <a:spcAft>
                <a:spcPts val="0"/>
              </a:spcAft>
              <a:buClr>
                <a:srgbClr val="262626"/>
              </a:buClr>
              <a:buSzPts val="1600"/>
              <a:buFont typeface="Garamond"/>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ndara"/>
                <a:ea typeface="Candara"/>
                <a:cs typeface="Candara"/>
                <a:sym typeface="Candara"/>
              </a:defRPr>
            </a:lvl3pPr>
            <a:lvl4pPr marL="1828800" marR="0" lvl="3"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ndara"/>
                <a:ea typeface="Candara"/>
                <a:cs typeface="Candara"/>
                <a:sym typeface="Candara"/>
              </a:defRPr>
            </a:lvl4pPr>
            <a:lvl5pPr marL="2286000" marR="0" lvl="4"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ndara"/>
                <a:ea typeface="Candara"/>
                <a:cs typeface="Candara"/>
                <a:sym typeface="Candara"/>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ndara"/>
                <a:ea typeface="Candara"/>
                <a:cs typeface="Candara"/>
                <a:sym typeface="Candara"/>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ndara"/>
                <a:ea typeface="Candara"/>
                <a:cs typeface="Candara"/>
                <a:sym typeface="Candara"/>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ndara"/>
                <a:ea typeface="Candara"/>
                <a:cs typeface="Candara"/>
                <a:sym typeface="Candara"/>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ndara"/>
                <a:ea typeface="Candara"/>
                <a:cs typeface="Candara"/>
                <a:sym typeface="Candara"/>
              </a:defRPr>
            </a:lvl9pPr>
          </a:lstStyle>
          <a:p>
            <a:endParaRPr/>
          </a:p>
        </p:txBody>
      </p:sp>
      <p:sp>
        <p:nvSpPr>
          <p:cNvPr id="9" name="Google Shape;9;p17"/>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3F3F3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0" name="Google Shape;10;p17"/>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3F3F3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 name="Google Shape;11;p17"/>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Candara"/>
                <a:ea typeface="Candara"/>
                <a:cs typeface="Candara"/>
                <a:sym typeface="Candara"/>
              </a:defRPr>
            </a:lvl1pPr>
            <a:lvl2pPr marL="0" marR="0" lvl="1" indent="0" algn="r" rtl="0">
              <a:spcBef>
                <a:spcPts val="0"/>
              </a:spcBef>
              <a:buNone/>
              <a:defRPr sz="1000" b="0" i="0" u="none" strike="noStrike" cap="none">
                <a:solidFill>
                  <a:srgbClr val="3F3F3F"/>
                </a:solidFill>
                <a:latin typeface="Candara"/>
                <a:ea typeface="Candara"/>
                <a:cs typeface="Candara"/>
                <a:sym typeface="Candara"/>
              </a:defRPr>
            </a:lvl2pPr>
            <a:lvl3pPr marL="0" marR="0" lvl="2" indent="0" algn="r" rtl="0">
              <a:spcBef>
                <a:spcPts val="0"/>
              </a:spcBef>
              <a:buNone/>
              <a:defRPr sz="1000" b="0" i="0" u="none" strike="noStrike" cap="none">
                <a:solidFill>
                  <a:srgbClr val="3F3F3F"/>
                </a:solidFill>
                <a:latin typeface="Candara"/>
                <a:ea typeface="Candara"/>
                <a:cs typeface="Candara"/>
                <a:sym typeface="Candara"/>
              </a:defRPr>
            </a:lvl3pPr>
            <a:lvl4pPr marL="0" marR="0" lvl="3" indent="0" algn="r" rtl="0">
              <a:spcBef>
                <a:spcPts val="0"/>
              </a:spcBef>
              <a:buNone/>
              <a:defRPr sz="1000" b="0" i="0" u="none" strike="noStrike" cap="none">
                <a:solidFill>
                  <a:srgbClr val="3F3F3F"/>
                </a:solidFill>
                <a:latin typeface="Candara"/>
                <a:ea typeface="Candara"/>
                <a:cs typeface="Candara"/>
                <a:sym typeface="Candara"/>
              </a:defRPr>
            </a:lvl4pPr>
            <a:lvl5pPr marL="0" marR="0" lvl="4" indent="0" algn="r" rtl="0">
              <a:spcBef>
                <a:spcPts val="0"/>
              </a:spcBef>
              <a:buNone/>
              <a:defRPr sz="1000" b="0" i="0" u="none" strike="noStrike" cap="none">
                <a:solidFill>
                  <a:srgbClr val="3F3F3F"/>
                </a:solidFill>
                <a:latin typeface="Candara"/>
                <a:ea typeface="Candara"/>
                <a:cs typeface="Candara"/>
                <a:sym typeface="Candara"/>
              </a:defRPr>
            </a:lvl5pPr>
            <a:lvl6pPr marL="0" marR="0" lvl="5" indent="0" algn="r" rtl="0">
              <a:spcBef>
                <a:spcPts val="0"/>
              </a:spcBef>
              <a:buNone/>
              <a:defRPr sz="1000" b="0" i="0" u="none" strike="noStrike" cap="none">
                <a:solidFill>
                  <a:srgbClr val="3F3F3F"/>
                </a:solidFill>
                <a:latin typeface="Candara"/>
                <a:ea typeface="Candara"/>
                <a:cs typeface="Candara"/>
                <a:sym typeface="Candara"/>
              </a:defRPr>
            </a:lvl6pPr>
            <a:lvl7pPr marL="0" marR="0" lvl="6" indent="0" algn="r" rtl="0">
              <a:spcBef>
                <a:spcPts val="0"/>
              </a:spcBef>
              <a:buNone/>
              <a:defRPr sz="1000" b="0" i="0" u="none" strike="noStrike" cap="none">
                <a:solidFill>
                  <a:srgbClr val="3F3F3F"/>
                </a:solidFill>
                <a:latin typeface="Candara"/>
                <a:ea typeface="Candara"/>
                <a:cs typeface="Candara"/>
                <a:sym typeface="Candara"/>
              </a:defRPr>
            </a:lvl7pPr>
            <a:lvl8pPr marL="0" marR="0" lvl="7" indent="0" algn="r" rtl="0">
              <a:spcBef>
                <a:spcPts val="0"/>
              </a:spcBef>
              <a:buNone/>
              <a:defRPr sz="1000" b="0" i="0" u="none" strike="noStrike" cap="none">
                <a:solidFill>
                  <a:srgbClr val="3F3F3F"/>
                </a:solidFill>
                <a:latin typeface="Candara"/>
                <a:ea typeface="Candara"/>
                <a:cs typeface="Candara"/>
                <a:sym typeface="Candara"/>
              </a:defRPr>
            </a:lvl8pPr>
            <a:lvl9pPr marL="0" marR="0" lvl="8" indent="0" algn="r" rtl="0">
              <a:spcBef>
                <a:spcPts val="0"/>
              </a:spcBef>
              <a:buNone/>
              <a:defRPr sz="1000" b="0" i="0" u="none" strike="noStrike" cap="none">
                <a:solidFill>
                  <a:srgbClr val="3F3F3F"/>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1516563" y="1760219"/>
            <a:ext cx="2759927" cy="4210059"/>
          </a:xfrm>
          <a:prstGeom prst="rect">
            <a:avLst/>
          </a:prstGeom>
          <a:noFill/>
          <a:ln>
            <a:noFill/>
          </a:ln>
        </p:spPr>
      </p:pic>
      <p:sp>
        <p:nvSpPr>
          <p:cNvPr id="107" name="Google Shape;107;p1"/>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The Best of Iggy</a:t>
            </a:r>
            <a:r>
              <a:rPr lang="en-US" sz="3500">
                <a:latin typeface="Century Gothic"/>
                <a:ea typeface="Century Gothic"/>
                <a:cs typeface="Century Gothic"/>
                <a:sym typeface="Century Gothic"/>
              </a:rPr>
              <a:t> by Annie Barrows </a:t>
            </a:r>
            <a:endParaRPr sz="3500">
              <a:latin typeface="Century Gothic"/>
              <a:ea typeface="Century Gothic"/>
              <a:cs typeface="Century Gothic"/>
              <a:sym typeface="Century Gothic"/>
            </a:endParaRPr>
          </a:p>
        </p:txBody>
      </p:sp>
      <p:sp>
        <p:nvSpPr>
          <p:cNvPr id="108" name="Google Shape;108;p1"/>
          <p:cNvSpPr txBox="1">
            <a:spLocks noGrp="1"/>
          </p:cNvSpPr>
          <p:nvPr>
            <p:ph type="body" idx="2"/>
          </p:nvPr>
        </p:nvSpPr>
        <p:spPr>
          <a:xfrm>
            <a:off x="5444767" y="2619608"/>
            <a:ext cx="6366510" cy="24912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Nine-year-old Iggy gets into trouble three times, two of which he does not regret and one for which he is very, very sorry.</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1"/>
          <p:cNvPicPr preferRelativeResize="0"/>
          <p:nvPr/>
        </p:nvPicPr>
        <p:blipFill rotWithShape="1">
          <a:blip r:embed="rId3">
            <a:alphaModFix/>
          </a:blip>
          <a:srcRect/>
          <a:stretch/>
        </p:blipFill>
        <p:spPr>
          <a:xfrm>
            <a:off x="1422398" y="1698889"/>
            <a:ext cx="2935721" cy="4269639"/>
          </a:xfrm>
          <a:prstGeom prst="rect">
            <a:avLst/>
          </a:prstGeom>
          <a:noFill/>
          <a:ln>
            <a:noFill/>
          </a:ln>
        </p:spPr>
      </p:pic>
      <p:sp>
        <p:nvSpPr>
          <p:cNvPr id="177" name="Google Shape;177;p11"/>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Measuring Up</a:t>
            </a:r>
            <a:r>
              <a:rPr lang="en-US" sz="3500">
                <a:latin typeface="Century Gothic"/>
                <a:ea typeface="Century Gothic"/>
                <a:cs typeface="Century Gothic"/>
                <a:sym typeface="Century Gothic"/>
              </a:rPr>
              <a:t> by Lily LaMotte &amp; Ann Xu</a:t>
            </a:r>
            <a:endParaRPr sz="3500">
              <a:latin typeface="Century Gothic"/>
              <a:ea typeface="Century Gothic"/>
              <a:cs typeface="Century Gothic"/>
              <a:sym typeface="Century Gothic"/>
            </a:endParaRPr>
          </a:p>
        </p:txBody>
      </p:sp>
      <p:sp>
        <p:nvSpPr>
          <p:cNvPr id="178" name="Google Shape;178;p11"/>
          <p:cNvSpPr txBox="1">
            <a:spLocks noGrp="1"/>
          </p:cNvSpPr>
          <p:nvPr>
            <p:ph type="body" idx="2"/>
          </p:nvPr>
        </p:nvSpPr>
        <p:spPr>
          <a:xfrm>
            <a:off x="5542392" y="1979377"/>
            <a:ext cx="6366510" cy="3361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Having just moved from Seattle to Taiwan, twelve-year-old Cici enters a cooking competition to win the chance to see her grandmother again, but she only knows how to cook Taiwanese food.</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Snapdragon</a:t>
            </a:r>
            <a:r>
              <a:rPr lang="en-US" sz="3500">
                <a:latin typeface="Century Gothic"/>
                <a:ea typeface="Century Gothic"/>
                <a:cs typeface="Century Gothic"/>
                <a:sym typeface="Century Gothic"/>
              </a:rPr>
              <a:t> by Kat Leyhc</a:t>
            </a:r>
            <a:endParaRPr sz="3500">
              <a:latin typeface="Century Gothic"/>
              <a:ea typeface="Century Gothic"/>
              <a:cs typeface="Century Gothic"/>
              <a:sym typeface="Century Gothic"/>
            </a:endParaRPr>
          </a:p>
        </p:txBody>
      </p:sp>
      <p:sp>
        <p:nvSpPr>
          <p:cNvPr id="184" name="Google Shape;184;p12"/>
          <p:cNvSpPr txBox="1">
            <a:spLocks noGrp="1"/>
          </p:cNvSpPr>
          <p:nvPr>
            <p:ph type="body" idx="2"/>
          </p:nvPr>
        </p:nvSpPr>
        <p:spPr>
          <a:xfrm>
            <a:off x="5479542" y="2776115"/>
            <a:ext cx="6366510" cy="19663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Snap's town has a witch and when Snap's dog goes missing, the first place she looks is the witch's house.</a:t>
            </a:r>
            <a:endParaRPr sz="3000">
              <a:latin typeface="Century Gothic"/>
              <a:ea typeface="Century Gothic"/>
              <a:cs typeface="Century Gothic"/>
              <a:sym typeface="Century Gothic"/>
            </a:endParaRPr>
          </a:p>
        </p:txBody>
      </p:sp>
      <p:pic>
        <p:nvPicPr>
          <p:cNvPr id="185" name="Google Shape;185;p12"/>
          <p:cNvPicPr preferRelativeResize="0"/>
          <p:nvPr/>
        </p:nvPicPr>
        <p:blipFill rotWithShape="1">
          <a:blip r:embed="rId3">
            <a:alphaModFix/>
          </a:blip>
          <a:srcRect/>
          <a:stretch/>
        </p:blipFill>
        <p:spPr>
          <a:xfrm>
            <a:off x="1562130" y="1836108"/>
            <a:ext cx="2644408" cy="38464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600"/>
              <a:buFont typeface="Century Gothic"/>
              <a:buNone/>
            </a:pPr>
            <a:r>
              <a:rPr lang="en-US" sz="3500" u="sng">
                <a:latin typeface="Century Gothic"/>
                <a:ea typeface="Century Gothic"/>
                <a:cs typeface="Century Gothic"/>
                <a:sym typeface="Century Gothic"/>
              </a:rPr>
              <a:t>From the Desk of Zoe Washington</a:t>
            </a:r>
            <a:r>
              <a:rPr lang="en-US" sz="3500">
                <a:latin typeface="Century Gothic"/>
                <a:ea typeface="Century Gothic"/>
                <a:cs typeface="Century Gothic"/>
                <a:sym typeface="Century Gothic"/>
              </a:rPr>
              <a:t> by Janae Marks</a:t>
            </a:r>
            <a:endParaRPr sz="3500">
              <a:latin typeface="Century Gothic"/>
              <a:ea typeface="Century Gothic"/>
              <a:cs typeface="Century Gothic"/>
              <a:sym typeface="Century Gothic"/>
            </a:endParaRPr>
          </a:p>
        </p:txBody>
      </p:sp>
      <p:sp>
        <p:nvSpPr>
          <p:cNvPr id="191" name="Google Shape;191;p13"/>
          <p:cNvSpPr txBox="1">
            <a:spLocks noGrp="1"/>
          </p:cNvSpPr>
          <p:nvPr>
            <p:ph type="body" idx="2"/>
          </p:nvPr>
        </p:nvSpPr>
        <p:spPr>
          <a:xfrm>
            <a:off x="5458760" y="2741040"/>
            <a:ext cx="6366510" cy="16335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500"/>
              <a:buNone/>
            </a:pPr>
            <a:r>
              <a:rPr lang="en-US" sz="2500">
                <a:latin typeface="Century Gothic"/>
                <a:ea typeface="Century Gothic"/>
                <a:cs typeface="Century Gothic"/>
                <a:sym typeface="Century Gothic"/>
              </a:rPr>
              <a:t>Avid baker Zoe Washington receives a letter on her twelfth birthday from her biological father, who is in prison for a terrible crime.</a:t>
            </a:r>
            <a:endParaRPr sz="2500">
              <a:latin typeface="Century Gothic"/>
              <a:ea typeface="Century Gothic"/>
              <a:cs typeface="Century Gothic"/>
              <a:sym typeface="Century Gothic"/>
            </a:endParaRPr>
          </a:p>
        </p:txBody>
      </p:sp>
      <p:pic>
        <p:nvPicPr>
          <p:cNvPr id="192" name="Google Shape;192;p13"/>
          <p:cNvPicPr preferRelativeResize="0"/>
          <p:nvPr/>
        </p:nvPicPr>
        <p:blipFill rotWithShape="1">
          <a:blip r:embed="rId3">
            <a:alphaModFix/>
          </a:blip>
          <a:srcRect/>
          <a:stretch/>
        </p:blipFill>
        <p:spPr>
          <a:xfrm>
            <a:off x="1319741" y="1344588"/>
            <a:ext cx="3300617" cy="49859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4"/>
          <p:cNvPicPr preferRelativeResize="0"/>
          <p:nvPr/>
        </p:nvPicPr>
        <p:blipFill rotWithShape="1">
          <a:blip r:embed="rId3">
            <a:alphaModFix/>
          </a:blip>
          <a:srcRect/>
          <a:stretch/>
        </p:blipFill>
        <p:spPr>
          <a:xfrm>
            <a:off x="1413741" y="1753704"/>
            <a:ext cx="2947364" cy="4281884"/>
          </a:xfrm>
          <a:prstGeom prst="rect">
            <a:avLst/>
          </a:prstGeom>
          <a:noFill/>
          <a:ln>
            <a:noFill/>
          </a:ln>
        </p:spPr>
      </p:pic>
      <p:sp>
        <p:nvSpPr>
          <p:cNvPr id="198" name="Google Shape;198;p14"/>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Rescue on the Oregon Trail</a:t>
            </a:r>
            <a:r>
              <a:rPr lang="en-US" sz="3500">
                <a:latin typeface="Century Gothic"/>
                <a:ea typeface="Century Gothic"/>
                <a:cs typeface="Century Gothic"/>
                <a:sym typeface="Century Gothic"/>
              </a:rPr>
              <a:t> by Kate Messner</a:t>
            </a:r>
            <a:endParaRPr sz="3500">
              <a:latin typeface="Century Gothic"/>
              <a:ea typeface="Century Gothic"/>
              <a:cs typeface="Century Gothic"/>
              <a:sym typeface="Century Gothic"/>
            </a:endParaRPr>
          </a:p>
        </p:txBody>
      </p:sp>
      <p:sp>
        <p:nvSpPr>
          <p:cNvPr id="199" name="Google Shape;199;p14"/>
          <p:cNvSpPr txBox="1">
            <a:spLocks noGrp="1"/>
          </p:cNvSpPr>
          <p:nvPr>
            <p:ph type="body" idx="2"/>
          </p:nvPr>
        </p:nvSpPr>
        <p:spPr>
          <a:xfrm>
            <a:off x="5467350" y="2010372"/>
            <a:ext cx="6366510" cy="37685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Ranger, a golden retriever, could have been a great search-and-rescue dog, except for the squirrels. One day, he unearths a mysterious box and finds himself transported back to the year 1850, where his service is really needed.</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5"/>
          <p:cNvPicPr preferRelativeResize="0"/>
          <p:nvPr/>
        </p:nvPicPr>
        <p:blipFill rotWithShape="1">
          <a:blip r:embed="rId3">
            <a:alphaModFix/>
          </a:blip>
          <a:srcRect/>
          <a:stretch/>
        </p:blipFill>
        <p:spPr>
          <a:xfrm>
            <a:off x="1598643" y="1797491"/>
            <a:ext cx="2872265" cy="4083789"/>
          </a:xfrm>
          <a:prstGeom prst="rect">
            <a:avLst/>
          </a:prstGeom>
          <a:noFill/>
          <a:ln>
            <a:noFill/>
          </a:ln>
        </p:spPr>
      </p:pic>
      <p:sp>
        <p:nvSpPr>
          <p:cNvPr id="205" name="Google Shape;205;p15"/>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A Wish in the Dark</a:t>
            </a:r>
            <a:r>
              <a:rPr lang="en-US" sz="3500">
                <a:latin typeface="Century Gothic"/>
                <a:ea typeface="Century Gothic"/>
                <a:cs typeface="Century Gothic"/>
                <a:sym typeface="Century Gothic"/>
              </a:rPr>
              <a:t> by Christina Soontornvat</a:t>
            </a:r>
            <a:endParaRPr sz="3500">
              <a:latin typeface="Century Gothic"/>
              <a:ea typeface="Century Gothic"/>
              <a:cs typeface="Century Gothic"/>
              <a:sym typeface="Century Gothic"/>
            </a:endParaRPr>
          </a:p>
        </p:txBody>
      </p:sp>
      <p:sp>
        <p:nvSpPr>
          <p:cNvPr id="206" name="Google Shape;206;p15"/>
          <p:cNvSpPr txBox="1">
            <a:spLocks noGrp="1"/>
          </p:cNvSpPr>
          <p:nvPr>
            <p:ph type="body" idx="2"/>
          </p:nvPr>
        </p:nvSpPr>
        <p:spPr>
          <a:xfrm>
            <a:off x="5460561" y="2630179"/>
            <a:ext cx="6366510" cy="24184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500"/>
              <a:buNone/>
            </a:pPr>
            <a:r>
              <a:rPr lang="en-US" sz="2500">
                <a:latin typeface="Century Gothic"/>
                <a:ea typeface="Century Gothic"/>
                <a:cs typeface="Century Gothic"/>
                <a:sym typeface="Century Gothic"/>
              </a:rPr>
              <a:t>After escaping from prison, Pong hides out in a city run by a governor who magically controls all light. Nok, whose father oversaw the prison, vows to find Pong and restore her family's good name.</a:t>
            </a:r>
            <a:endParaRPr sz="25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6"/>
          <p:cNvPicPr preferRelativeResize="0"/>
          <p:nvPr/>
        </p:nvPicPr>
        <p:blipFill rotWithShape="1">
          <a:blip r:embed="rId3">
            <a:alphaModFix/>
          </a:blip>
          <a:srcRect/>
          <a:stretch/>
        </p:blipFill>
        <p:spPr>
          <a:xfrm>
            <a:off x="1267735" y="1426009"/>
            <a:ext cx="3188299" cy="4826758"/>
          </a:xfrm>
          <a:prstGeom prst="rect">
            <a:avLst/>
          </a:prstGeom>
          <a:noFill/>
          <a:ln>
            <a:noFill/>
          </a:ln>
        </p:spPr>
      </p:pic>
      <p:sp>
        <p:nvSpPr>
          <p:cNvPr id="212" name="Google Shape;212;p16"/>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Harbor Me</a:t>
            </a:r>
            <a:r>
              <a:rPr lang="en-US" sz="3500">
                <a:latin typeface="Century Gothic"/>
                <a:ea typeface="Century Gothic"/>
                <a:cs typeface="Century Gothic"/>
                <a:sym typeface="Century Gothic"/>
              </a:rPr>
              <a:t> by Jacqueline Woodson</a:t>
            </a:r>
            <a:endParaRPr sz="3500">
              <a:latin typeface="Century Gothic"/>
              <a:ea typeface="Century Gothic"/>
              <a:cs typeface="Century Gothic"/>
              <a:sym typeface="Century Gothic"/>
            </a:endParaRPr>
          </a:p>
        </p:txBody>
      </p:sp>
      <p:sp>
        <p:nvSpPr>
          <p:cNvPr id="213" name="Google Shape;213;p16"/>
          <p:cNvSpPr txBox="1">
            <a:spLocks noGrp="1"/>
          </p:cNvSpPr>
          <p:nvPr>
            <p:ph type="body" idx="2"/>
          </p:nvPr>
        </p:nvSpPr>
        <p:spPr>
          <a:xfrm>
            <a:off x="5464864" y="2174416"/>
            <a:ext cx="6366510" cy="33299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When six students are chosen to participate in a weekly talk with no adults allowed, they discover that when they're together, it's safe to share the hopes and fears they have to hide from the rest of the world.</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
          <p:cNvPicPr preferRelativeResize="0"/>
          <p:nvPr/>
        </p:nvPicPr>
        <p:blipFill rotWithShape="1">
          <a:blip r:embed="rId3">
            <a:alphaModFix/>
          </a:blip>
          <a:srcRect/>
          <a:stretch/>
        </p:blipFill>
        <p:spPr>
          <a:xfrm>
            <a:off x="1472722" y="1573072"/>
            <a:ext cx="2993346" cy="4532630"/>
          </a:xfrm>
          <a:prstGeom prst="rect">
            <a:avLst/>
          </a:prstGeom>
          <a:noFill/>
          <a:ln>
            <a:noFill/>
          </a:ln>
        </p:spPr>
      </p:pic>
      <p:sp>
        <p:nvSpPr>
          <p:cNvPr id="114" name="Google Shape;114;p2"/>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Letters from Cuba</a:t>
            </a:r>
            <a:r>
              <a:rPr lang="en-US" sz="3500">
                <a:latin typeface="Century Gothic"/>
                <a:ea typeface="Century Gothic"/>
                <a:cs typeface="Century Gothic"/>
                <a:sym typeface="Century Gothic"/>
              </a:rPr>
              <a:t> by Ruth Behar</a:t>
            </a:r>
            <a:endParaRPr sz="3500">
              <a:latin typeface="Century Gothic"/>
              <a:ea typeface="Century Gothic"/>
              <a:cs typeface="Century Gothic"/>
              <a:sym typeface="Century Gothic"/>
            </a:endParaRPr>
          </a:p>
        </p:txBody>
      </p:sp>
      <p:sp>
        <p:nvSpPr>
          <p:cNvPr id="115" name="Google Shape;115;p2"/>
          <p:cNvSpPr txBox="1">
            <a:spLocks noGrp="1"/>
          </p:cNvSpPr>
          <p:nvPr>
            <p:ph type="body" idx="2"/>
          </p:nvPr>
        </p:nvSpPr>
        <p:spPr>
          <a:xfrm>
            <a:off x="5503926" y="1974281"/>
            <a:ext cx="6366510" cy="37302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In 1938, eleven-year-old Esther joins her father in tropical, multicultural Cuba, where they toil together to rescue the rest of their Jewish family from persecution in Poland.</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p:nvPr/>
        </p:nvPicPr>
        <p:blipFill rotWithShape="1">
          <a:blip r:embed="rId3">
            <a:alphaModFix/>
          </a:blip>
          <a:srcRect/>
          <a:stretch/>
        </p:blipFill>
        <p:spPr>
          <a:xfrm>
            <a:off x="1401953" y="1657147"/>
            <a:ext cx="2994032" cy="4364478"/>
          </a:xfrm>
          <a:prstGeom prst="rect">
            <a:avLst/>
          </a:prstGeom>
          <a:noFill/>
          <a:ln>
            <a:noFill/>
          </a:ln>
        </p:spPr>
      </p:pic>
      <p:sp>
        <p:nvSpPr>
          <p:cNvPr id="121" name="Google Shape;121;p3"/>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US" sz="3500" u="sng">
                <a:latin typeface="Century Gothic"/>
                <a:ea typeface="Century Gothic"/>
                <a:cs typeface="Century Gothic"/>
                <a:sym typeface="Century Gothic"/>
              </a:rPr>
              <a:t>Kinda Like Brothers</a:t>
            </a:r>
            <a:r>
              <a:rPr lang="en-US" sz="3500">
                <a:latin typeface="Century Gothic"/>
                <a:ea typeface="Century Gothic"/>
                <a:cs typeface="Century Gothic"/>
                <a:sym typeface="Century Gothic"/>
              </a:rPr>
              <a:t> by Coe Booth</a:t>
            </a:r>
            <a:endParaRPr sz="3500">
              <a:latin typeface="Century Gothic"/>
              <a:ea typeface="Century Gothic"/>
              <a:cs typeface="Century Gothic"/>
              <a:sym typeface="Century Gothic"/>
            </a:endParaRPr>
          </a:p>
        </p:txBody>
      </p:sp>
      <p:sp>
        <p:nvSpPr>
          <p:cNvPr id="122" name="Google Shape;122;p3"/>
          <p:cNvSpPr txBox="1">
            <a:spLocks noGrp="1"/>
          </p:cNvSpPr>
          <p:nvPr>
            <p:ph type="body" idx="2"/>
          </p:nvPr>
        </p:nvSpPr>
        <p:spPr>
          <a:xfrm>
            <a:off x="5455158" y="2590649"/>
            <a:ext cx="6366510" cy="2497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Jarrett is used to the foster babies his mother takes in, but he is not used to sharing a room with a foster kid, especially a secretive boy who's a year older than he is.</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1420727" y="1640282"/>
            <a:ext cx="2932138" cy="4398208"/>
          </a:xfrm>
          <a:prstGeom prst="rect">
            <a:avLst/>
          </a:prstGeom>
          <a:noFill/>
          <a:ln>
            <a:noFill/>
          </a:ln>
        </p:spPr>
      </p:pic>
      <p:sp>
        <p:nvSpPr>
          <p:cNvPr id="128" name="Google Shape;128;p4"/>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200"/>
              <a:buFont typeface="Century Gothic"/>
              <a:buNone/>
            </a:pPr>
            <a:r>
              <a:rPr lang="en-US" sz="3500" u="sng">
                <a:latin typeface="Century Gothic"/>
                <a:ea typeface="Century Gothic"/>
                <a:cs typeface="Century Gothic"/>
                <a:sym typeface="Century Gothic"/>
              </a:rPr>
              <a:t>The Dragon with a Chocolate Heart</a:t>
            </a:r>
            <a:r>
              <a:rPr lang="en-US" sz="3500">
                <a:latin typeface="Century Gothic"/>
                <a:ea typeface="Century Gothic"/>
                <a:cs typeface="Century Gothic"/>
                <a:sym typeface="Century Gothic"/>
              </a:rPr>
              <a:t> by Stephanie Burgis</a:t>
            </a:r>
            <a:endParaRPr sz="3500">
              <a:latin typeface="Century Gothic"/>
              <a:ea typeface="Century Gothic"/>
              <a:cs typeface="Century Gothic"/>
              <a:sym typeface="Century Gothic"/>
            </a:endParaRPr>
          </a:p>
        </p:txBody>
      </p:sp>
      <p:sp>
        <p:nvSpPr>
          <p:cNvPr id="129" name="Google Shape;129;p4"/>
          <p:cNvSpPr txBox="1">
            <a:spLocks noGrp="1"/>
          </p:cNvSpPr>
          <p:nvPr>
            <p:ph type="body" idx="2"/>
          </p:nvPr>
        </p:nvSpPr>
        <p:spPr>
          <a:xfrm>
            <a:off x="5470952" y="2473487"/>
            <a:ext cx="6366510" cy="239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After drinking enchanted hot chocolate, a brave young dragon is transformed into a twelve-year-old human girl with a passion for chocolate.</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a:stretch/>
        </p:blipFill>
        <p:spPr>
          <a:xfrm>
            <a:off x="1302415" y="1487758"/>
            <a:ext cx="3163839" cy="4808266"/>
          </a:xfrm>
          <a:prstGeom prst="rect">
            <a:avLst/>
          </a:prstGeom>
          <a:noFill/>
          <a:ln>
            <a:noFill/>
          </a:ln>
        </p:spPr>
      </p:pic>
      <p:sp>
        <p:nvSpPr>
          <p:cNvPr id="135" name="Google Shape;135;p5"/>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2400"/>
              <a:buFont typeface="Century Gothic"/>
              <a:buNone/>
            </a:pPr>
            <a:r>
              <a:rPr lang="en-US" sz="3500" u="sng">
                <a:latin typeface="Century Gothic"/>
                <a:ea typeface="Century Gothic"/>
                <a:cs typeface="Century Gothic"/>
                <a:sym typeface="Century Gothic"/>
              </a:rPr>
              <a:t>Me, Frida, and the Secret of the Peacock Ring</a:t>
            </a:r>
            <a:r>
              <a:rPr lang="en-US" sz="3500">
                <a:latin typeface="Century Gothic"/>
                <a:ea typeface="Century Gothic"/>
                <a:cs typeface="Century Gothic"/>
                <a:sym typeface="Century Gothic"/>
              </a:rPr>
              <a:t> by Angela Cervantes</a:t>
            </a:r>
            <a:endParaRPr sz="3500">
              <a:latin typeface="Century Gothic"/>
              <a:ea typeface="Century Gothic"/>
              <a:cs typeface="Century Gothic"/>
              <a:sym typeface="Century Gothic"/>
            </a:endParaRPr>
          </a:p>
        </p:txBody>
      </p:sp>
      <p:sp>
        <p:nvSpPr>
          <p:cNvPr id="136" name="Google Shape;136;p5"/>
          <p:cNvSpPr txBox="1">
            <a:spLocks noGrp="1"/>
          </p:cNvSpPr>
          <p:nvPr>
            <p:ph type="body" idx="2"/>
          </p:nvPr>
        </p:nvSpPr>
        <p:spPr>
          <a:xfrm>
            <a:off x="5437978" y="2205534"/>
            <a:ext cx="6366510" cy="33727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When Lizzie and Gael share an irresistible challenge, to find the peacock ring that once belonged to artist Frida Kahlo, Paloma decides it is the perfect way to honor her father.</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a:stretch/>
        </p:blipFill>
        <p:spPr>
          <a:xfrm>
            <a:off x="1404916" y="1674170"/>
            <a:ext cx="2959599" cy="4434955"/>
          </a:xfrm>
          <a:prstGeom prst="rect">
            <a:avLst/>
          </a:prstGeom>
          <a:noFill/>
          <a:ln>
            <a:noFill/>
          </a:ln>
        </p:spPr>
      </p:pic>
      <p:sp>
        <p:nvSpPr>
          <p:cNvPr id="142" name="Google Shape;142;p6"/>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Spark</a:t>
            </a:r>
            <a:r>
              <a:rPr lang="en-US" sz="3500">
                <a:latin typeface="Century Gothic"/>
                <a:ea typeface="Century Gothic"/>
                <a:cs typeface="Century Gothic"/>
                <a:sym typeface="Century Gothic"/>
              </a:rPr>
              <a:t> by Sarah Beth Durst</a:t>
            </a:r>
            <a:endParaRPr sz="3500">
              <a:latin typeface="Century Gothic"/>
              <a:ea typeface="Century Gothic"/>
              <a:cs typeface="Century Gothic"/>
              <a:sym typeface="Century Gothic"/>
            </a:endParaRPr>
          </a:p>
        </p:txBody>
      </p:sp>
      <p:sp>
        <p:nvSpPr>
          <p:cNvPr id="143" name="Google Shape;143;p6"/>
          <p:cNvSpPr txBox="1">
            <a:spLocks noGrp="1"/>
          </p:cNvSpPr>
          <p:nvPr>
            <p:ph type="body" idx="2"/>
          </p:nvPr>
        </p:nvSpPr>
        <p:spPr>
          <a:xfrm>
            <a:off x="5491734" y="2002805"/>
            <a:ext cx="6366510" cy="28705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Naturally quiet since birth, Mina and her storm beast, Pixit, lead others in defying authority and attempting to spread the truth that Alorria's idyllic weather comes at a steep cost.</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a:stretch/>
        </p:blipFill>
        <p:spPr>
          <a:xfrm>
            <a:off x="1421764" y="1573072"/>
            <a:ext cx="3000423" cy="4532630"/>
          </a:xfrm>
          <a:prstGeom prst="rect">
            <a:avLst/>
          </a:prstGeom>
          <a:noFill/>
          <a:ln>
            <a:noFill/>
          </a:ln>
        </p:spPr>
      </p:pic>
      <p:sp>
        <p:nvSpPr>
          <p:cNvPr id="156" name="Google Shape;156;p8"/>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200"/>
              <a:buFont typeface="Century Gothic"/>
              <a:buNone/>
            </a:pPr>
            <a:r>
              <a:rPr lang="en-US" sz="3500" u="sng">
                <a:latin typeface="Century Gothic"/>
                <a:ea typeface="Century Gothic"/>
                <a:cs typeface="Century Gothic"/>
                <a:sym typeface="Century Gothic"/>
              </a:rPr>
              <a:t>Shirley and Jamila Save Their Summer</a:t>
            </a:r>
            <a:r>
              <a:rPr lang="en-US" sz="3500">
                <a:latin typeface="Century Gothic"/>
                <a:ea typeface="Century Gothic"/>
                <a:cs typeface="Century Gothic"/>
                <a:sym typeface="Century Gothic"/>
              </a:rPr>
              <a:t> by Gillian Goerz</a:t>
            </a:r>
            <a:endParaRPr sz="3500">
              <a:latin typeface="Century Gothic"/>
              <a:ea typeface="Century Gothic"/>
              <a:cs typeface="Century Gothic"/>
              <a:sym typeface="Century Gothic"/>
            </a:endParaRPr>
          </a:p>
        </p:txBody>
      </p:sp>
      <p:sp>
        <p:nvSpPr>
          <p:cNvPr id="157" name="Google Shape;157;p8"/>
          <p:cNvSpPr txBox="1">
            <a:spLocks noGrp="1"/>
          </p:cNvSpPr>
          <p:nvPr>
            <p:ph type="body" idx="2"/>
          </p:nvPr>
        </p:nvSpPr>
        <p:spPr>
          <a:xfrm>
            <a:off x="5475940" y="2295153"/>
            <a:ext cx="6366510" cy="292108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When ten-year-olds Shirley and Jamila meet, Jamila is simply hoping for a friend in her new neighborhood but Shirley is a detective, and together they seek a missing gecko.</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p:cNvPicPr preferRelativeResize="0"/>
          <p:nvPr/>
        </p:nvPicPr>
        <p:blipFill rotWithShape="1">
          <a:blip r:embed="rId3">
            <a:alphaModFix/>
          </a:blip>
          <a:srcRect/>
          <a:stretch/>
        </p:blipFill>
        <p:spPr>
          <a:xfrm>
            <a:off x="1259758" y="1425109"/>
            <a:ext cx="3253331" cy="4914731"/>
          </a:xfrm>
          <a:prstGeom prst="rect">
            <a:avLst/>
          </a:prstGeom>
          <a:noFill/>
          <a:ln>
            <a:noFill/>
          </a:ln>
        </p:spPr>
      </p:pic>
      <p:sp>
        <p:nvSpPr>
          <p:cNvPr id="163" name="Google Shape;163;p9"/>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The Trouble with Weasels</a:t>
            </a:r>
            <a:r>
              <a:rPr lang="en-US" sz="3500">
                <a:latin typeface="Century Gothic"/>
                <a:ea typeface="Century Gothic"/>
                <a:cs typeface="Century Gothic"/>
                <a:sym typeface="Century Gothic"/>
              </a:rPr>
              <a:t> by Rob Harrell</a:t>
            </a:r>
            <a:endParaRPr sz="3500">
              <a:latin typeface="Century Gothic"/>
              <a:ea typeface="Century Gothic"/>
              <a:cs typeface="Century Gothic"/>
              <a:sym typeface="Century Gothic"/>
            </a:endParaRPr>
          </a:p>
        </p:txBody>
      </p:sp>
      <p:sp>
        <p:nvSpPr>
          <p:cNvPr id="164" name="Google Shape;164;p9"/>
          <p:cNvSpPr txBox="1">
            <a:spLocks noGrp="1"/>
          </p:cNvSpPr>
          <p:nvPr>
            <p:ph type="body" idx="2"/>
          </p:nvPr>
        </p:nvSpPr>
        <p:spPr>
          <a:xfrm>
            <a:off x="5261096" y="2222483"/>
            <a:ext cx="6366600" cy="332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latin typeface="Century Gothic"/>
                <a:ea typeface="Century Gothic"/>
                <a:cs typeface="Century Gothic"/>
                <a:sym typeface="Century Gothic"/>
              </a:rPr>
              <a:t>As a troll, Zarf Belford is at the bottom of the social ladder at Cotswin Middle School, but when the king goes missing and his insufferable son takes control, Zarf leads his friends Kevin and Chester on a rescue mission.</a:t>
            </a:r>
            <a:endParaRPr sz="30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p:cNvPicPr preferRelativeResize="0"/>
          <p:nvPr/>
        </p:nvPicPr>
        <p:blipFill rotWithShape="1">
          <a:blip r:embed="rId3">
            <a:alphaModFix/>
          </a:blip>
          <a:srcRect/>
          <a:stretch/>
        </p:blipFill>
        <p:spPr>
          <a:xfrm>
            <a:off x="1223125" y="1559839"/>
            <a:ext cx="3419323" cy="4559097"/>
          </a:xfrm>
          <a:prstGeom prst="rect">
            <a:avLst/>
          </a:prstGeom>
          <a:noFill/>
          <a:ln>
            <a:noFill/>
          </a:ln>
        </p:spPr>
      </p:pic>
      <p:sp>
        <p:nvSpPr>
          <p:cNvPr id="170" name="Google Shape;170;p10"/>
          <p:cNvSpPr txBox="1">
            <a:spLocks noGrp="1"/>
          </p:cNvSpPr>
          <p:nvPr>
            <p:ph type="title"/>
          </p:nvPr>
        </p:nvSpPr>
        <p:spPr>
          <a:xfrm>
            <a:off x="238125" y="242544"/>
            <a:ext cx="11717655"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Small Steps: The Year I Got Polio</a:t>
            </a:r>
            <a:r>
              <a:rPr lang="en-US" sz="3500">
                <a:latin typeface="Century Gothic"/>
                <a:ea typeface="Century Gothic"/>
                <a:cs typeface="Century Gothic"/>
                <a:sym typeface="Century Gothic"/>
              </a:rPr>
              <a:t> by Peg Kehret</a:t>
            </a:r>
            <a:endParaRPr sz="3500">
              <a:latin typeface="Century Gothic"/>
              <a:ea typeface="Century Gothic"/>
              <a:cs typeface="Century Gothic"/>
              <a:sym typeface="Century Gothic"/>
            </a:endParaRPr>
          </a:p>
        </p:txBody>
      </p:sp>
      <p:sp>
        <p:nvSpPr>
          <p:cNvPr id="171" name="Google Shape;171;p10"/>
          <p:cNvSpPr txBox="1">
            <a:spLocks noGrp="1"/>
          </p:cNvSpPr>
          <p:nvPr>
            <p:ph type="body" idx="2"/>
          </p:nvPr>
        </p:nvSpPr>
        <p:spPr>
          <a:xfrm>
            <a:off x="5479542" y="2908241"/>
            <a:ext cx="6366510" cy="13104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500"/>
              <a:buNone/>
            </a:pPr>
            <a:r>
              <a:rPr lang="en-US" sz="3200">
                <a:latin typeface="Century Gothic"/>
                <a:ea typeface="Century Gothic"/>
                <a:cs typeface="Century Gothic"/>
                <a:sym typeface="Century Gothic"/>
              </a:rPr>
              <a:t>The author describes her battle against polio and her efforts to overcome its debilitating effects.</a:t>
            </a:r>
            <a:endParaRPr sz="320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theme/theme1.xml><?xml version="1.0" encoding="utf-8"?>
<a:theme xmlns:a="http://schemas.openxmlformats.org/drawingml/2006/main" name="Savon">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Widescreen</PresentationFormat>
  <Paragraphs>30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Garamond</vt:lpstr>
      <vt:lpstr>Century Gothic</vt:lpstr>
      <vt:lpstr>Candara</vt:lpstr>
      <vt:lpstr>Arial</vt:lpstr>
      <vt:lpstr>Savon</vt:lpstr>
      <vt:lpstr>The Best of Iggy by Annie Barrows </vt:lpstr>
      <vt:lpstr>Letters from Cuba by Ruth Behar</vt:lpstr>
      <vt:lpstr>Kinda Like Brothers by Coe Booth</vt:lpstr>
      <vt:lpstr>The Dragon with a Chocolate Heart by Stephanie Burgis</vt:lpstr>
      <vt:lpstr>Me, Frida, and the Secret of the Peacock Ring by Angela Cervantes</vt:lpstr>
      <vt:lpstr>Spark by Sarah Beth Durst</vt:lpstr>
      <vt:lpstr>Shirley and Jamila Save Their Summer by Gillian Goerz</vt:lpstr>
      <vt:lpstr>The Trouble with Weasels by Rob Harrell</vt:lpstr>
      <vt:lpstr>Small Steps: The Year I Got Polio by Peg Kehret</vt:lpstr>
      <vt:lpstr>Measuring Up by Lily LaMotte &amp; Ann Xu</vt:lpstr>
      <vt:lpstr>Snapdragon by Kat Leyhc</vt:lpstr>
      <vt:lpstr>From the Desk of Zoe Washington by Janae Marks</vt:lpstr>
      <vt:lpstr>Rescue on the Oregon Trail by Kate Messner</vt:lpstr>
      <vt:lpstr>A Wish in the Dark by Christina Soontornvat</vt:lpstr>
      <vt:lpstr>Harbor Me by Jacqueline Woodson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of Iggy by Annie Barrows </dc:title>
  <dc:creator>Windows User</dc:creator>
  <cp:lastModifiedBy>Christy Sander</cp:lastModifiedBy>
  <cp:revision>1</cp:revision>
  <dcterms:created xsi:type="dcterms:W3CDTF">2019-03-26T01:11:34Z</dcterms:created>
  <dcterms:modified xsi:type="dcterms:W3CDTF">2022-11-10T00:25:34Z</dcterms:modified>
</cp:coreProperties>
</file>